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docx" ContentType="application/vnd.openxmlformats-officedocument.wordprocessingml.document"/>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sldIdLst>
    <p:sldId id="256" r:id="rId2"/>
    <p:sldId id="287" r:id="rId3"/>
    <p:sldId id="311" r:id="rId4"/>
    <p:sldId id="326" r:id="rId5"/>
    <p:sldId id="327" r:id="rId6"/>
    <p:sldId id="299" r:id="rId7"/>
    <p:sldId id="266" r:id="rId8"/>
    <p:sldId id="297" r:id="rId9"/>
    <p:sldId id="328" r:id="rId10"/>
    <p:sldId id="300" r:id="rId11"/>
    <p:sldId id="329" r:id="rId12"/>
    <p:sldId id="330" r:id="rId13"/>
    <p:sldId id="304" r:id="rId14"/>
    <p:sldId id="325" r:id="rId15"/>
    <p:sldId id="324" r:id="rId16"/>
    <p:sldId id="322" r:id="rId17"/>
    <p:sldId id="323" r:id="rId18"/>
    <p:sldId id="331" r:id="rId19"/>
    <p:sldId id="332" r:id="rId20"/>
    <p:sldId id="308" r:id="rId21"/>
    <p:sldId id="333" r:id="rId22"/>
    <p:sldId id="334" r:id="rId23"/>
    <p:sldId id="335" r:id="rId24"/>
    <p:sldId id="320" r:id="rId25"/>
    <p:sldId id="309" r:id="rId26"/>
    <p:sldId id="312" r:id="rId27"/>
    <p:sldId id="317" r:id="rId28"/>
    <p:sldId id="336" r:id="rId29"/>
    <p:sldId id="337" r:id="rId30"/>
    <p:sldId id="338" r:id="rId31"/>
    <p:sldId id="392" r:id="rId32"/>
    <p:sldId id="389" r:id="rId33"/>
    <p:sldId id="390" r:id="rId34"/>
    <p:sldId id="391" r:id="rId35"/>
    <p:sldId id="339" r:id="rId36"/>
    <p:sldId id="340" r:id="rId37"/>
    <p:sldId id="341" r:id="rId38"/>
    <p:sldId id="342" r:id="rId39"/>
    <p:sldId id="343" r:id="rId40"/>
    <p:sldId id="344" r:id="rId41"/>
    <p:sldId id="345" r:id="rId42"/>
    <p:sldId id="346" r:id="rId43"/>
    <p:sldId id="347" r:id="rId44"/>
    <p:sldId id="348" r:id="rId45"/>
    <p:sldId id="349" r:id="rId46"/>
    <p:sldId id="350" r:id="rId47"/>
    <p:sldId id="351" r:id="rId48"/>
    <p:sldId id="352" r:id="rId49"/>
    <p:sldId id="353" r:id="rId50"/>
    <p:sldId id="354" r:id="rId51"/>
    <p:sldId id="355" r:id="rId52"/>
    <p:sldId id="356" r:id="rId53"/>
    <p:sldId id="357" r:id="rId54"/>
    <p:sldId id="358" r:id="rId55"/>
    <p:sldId id="359" r:id="rId56"/>
    <p:sldId id="360" r:id="rId57"/>
    <p:sldId id="362" r:id="rId58"/>
    <p:sldId id="393" r:id="rId59"/>
    <p:sldId id="394" r:id="rId60"/>
    <p:sldId id="395" r:id="rId61"/>
    <p:sldId id="396" r:id="rId62"/>
    <p:sldId id="397" r:id="rId63"/>
    <p:sldId id="398" r:id="rId64"/>
    <p:sldId id="399" r:id="rId65"/>
  </p:sldIdLst>
  <p:sldSz cx="9906000" cy="6858000" type="A4"/>
  <p:notesSz cx="7099300" cy="1023461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F53C"/>
    <a:srgbClr val="D60093"/>
    <a:srgbClr val="00FF00"/>
    <a:srgbClr val="FAF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545FB9-B73A-4CC8-8A3A-F0AD87A168C8}" v="8" dt="2022-03-24T08:01:14.185"/>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Styl z motywem 1 — Ak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60" autoAdjust="0"/>
    <p:restoredTop sz="95853" autoAdjust="0"/>
  </p:normalViewPr>
  <p:slideViewPr>
    <p:cSldViewPr>
      <p:cViewPr varScale="1">
        <p:scale>
          <a:sx n="102" d="100"/>
          <a:sy n="102" d="100"/>
        </p:scale>
        <p:origin x="1494" y="114"/>
      </p:cViewPr>
      <p:guideLst>
        <p:guide orient="horz" pos="2160"/>
        <p:guide pos="312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45" d="100"/>
          <a:sy n="45" d="100"/>
        </p:scale>
        <p:origin x="-2940"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75"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ymon Lukasik" userId="3f04fe17a25b1477" providerId="LiveId" clId="{3A295E0B-E4E8-49FC-A9E9-A39C1F0ED3C2}"/>
    <pc:docChg chg="undo custSel addSld delSld modSld">
      <pc:chgData name="Szymon Lukasik" userId="3f04fe17a25b1477" providerId="LiveId" clId="{3A295E0B-E4E8-49FC-A9E9-A39C1F0ED3C2}" dt="2018-04-17T19:28:42.752" v="14397" actId="1035"/>
      <pc:docMkLst>
        <pc:docMk/>
      </pc:docMkLst>
      <pc:sldChg chg="modSp">
        <pc:chgData name="Szymon Lukasik" userId="3f04fe17a25b1477" providerId="LiveId" clId="{3A295E0B-E4E8-49FC-A9E9-A39C1F0ED3C2}" dt="2018-04-10T14:21:50.061" v="107" actId="20577"/>
        <pc:sldMkLst>
          <pc:docMk/>
          <pc:sldMk cId="0" sldId="256"/>
        </pc:sldMkLst>
        <pc:spChg chg="mod">
          <ac:chgData name="Szymon Lukasik" userId="3f04fe17a25b1477" providerId="LiveId" clId="{3A295E0B-E4E8-49FC-A9E9-A39C1F0ED3C2}" dt="2018-04-10T14:21:33.284" v="58" actId="20577"/>
          <ac:spMkLst>
            <pc:docMk/>
            <pc:sldMk cId="0" sldId="256"/>
            <ac:spMk id="5122" creationId="{00000000-0000-0000-0000-000000000000}"/>
          </ac:spMkLst>
        </pc:spChg>
        <pc:spChg chg="mod">
          <ac:chgData name="Szymon Lukasik" userId="3f04fe17a25b1477" providerId="LiveId" clId="{3A295E0B-E4E8-49FC-A9E9-A39C1F0ED3C2}" dt="2018-04-10T14:21:50.061" v="107" actId="20577"/>
          <ac:spMkLst>
            <pc:docMk/>
            <pc:sldMk cId="0" sldId="256"/>
            <ac:spMk id="5123" creationId="{00000000-0000-0000-0000-000000000000}"/>
          </ac:spMkLst>
        </pc:spChg>
      </pc:sldChg>
      <pc:sldChg chg="modSp">
        <pc:chgData name="Szymon Lukasik" userId="3f04fe17a25b1477" providerId="LiveId" clId="{3A295E0B-E4E8-49FC-A9E9-A39C1F0ED3C2}" dt="2018-04-10T15:32:31.287" v="2359" actId="20577"/>
        <pc:sldMkLst>
          <pc:docMk/>
          <pc:sldMk cId="0" sldId="266"/>
        </pc:sldMkLst>
        <pc:spChg chg="mod">
          <ac:chgData name="Szymon Lukasik" userId="3f04fe17a25b1477" providerId="LiveId" clId="{3A295E0B-E4E8-49FC-A9E9-A39C1F0ED3C2}" dt="2018-04-10T15:32:31.287" v="2359" actId="20577"/>
          <ac:spMkLst>
            <pc:docMk/>
            <pc:sldMk cId="0" sldId="266"/>
            <ac:spMk id="5" creationId="{00000000-0000-0000-0000-000000000000}"/>
          </ac:spMkLst>
        </pc:spChg>
        <pc:spChg chg="mod">
          <ac:chgData name="Szymon Lukasik" userId="3f04fe17a25b1477" providerId="LiveId" clId="{3A295E0B-E4E8-49FC-A9E9-A39C1F0ED3C2}" dt="2018-04-10T15:29:05.239" v="1782" actId="20577"/>
          <ac:spMkLst>
            <pc:docMk/>
            <pc:sldMk cId="0" sldId="266"/>
            <ac:spMk id="6146" creationId="{00000000-0000-0000-0000-000000000000}"/>
          </ac:spMkLst>
        </pc:spChg>
      </pc:sldChg>
      <pc:sldChg chg="modSp">
        <pc:chgData name="Szymon Lukasik" userId="3f04fe17a25b1477" providerId="LiveId" clId="{3A295E0B-E4E8-49FC-A9E9-A39C1F0ED3C2}" dt="2018-04-10T15:25:18.863" v="1165" actId="20577"/>
        <pc:sldMkLst>
          <pc:docMk/>
          <pc:sldMk cId="0" sldId="287"/>
        </pc:sldMkLst>
        <pc:spChg chg="mod">
          <ac:chgData name="Szymon Lukasik" userId="3f04fe17a25b1477" providerId="LiveId" clId="{3A295E0B-E4E8-49FC-A9E9-A39C1F0ED3C2}" dt="2018-04-10T14:23:57.690" v="127" actId="20577"/>
          <ac:spMkLst>
            <pc:docMk/>
            <pc:sldMk cId="0" sldId="287"/>
            <ac:spMk id="6146" creationId="{00000000-0000-0000-0000-000000000000}"/>
          </ac:spMkLst>
        </pc:spChg>
        <pc:spChg chg="mod">
          <ac:chgData name="Szymon Lukasik" userId="3f04fe17a25b1477" providerId="LiveId" clId="{3A295E0B-E4E8-49FC-A9E9-A39C1F0ED3C2}" dt="2018-04-10T15:25:18.863" v="1165" actId="20577"/>
          <ac:spMkLst>
            <pc:docMk/>
            <pc:sldMk cId="0" sldId="287"/>
            <ac:spMk id="6147" creationId="{00000000-0000-0000-0000-000000000000}"/>
          </ac:spMkLst>
        </pc:spChg>
      </pc:sldChg>
      <pc:sldChg chg="modSp">
        <pc:chgData name="Szymon Lukasik" userId="3f04fe17a25b1477" providerId="LiveId" clId="{3A295E0B-E4E8-49FC-A9E9-A39C1F0ED3C2}" dt="2018-04-10T15:32:48.672" v="2392" actId="20577"/>
        <pc:sldMkLst>
          <pc:docMk/>
          <pc:sldMk cId="0" sldId="297"/>
        </pc:sldMkLst>
        <pc:spChg chg="mod">
          <ac:chgData name="Szymon Lukasik" userId="3f04fe17a25b1477" providerId="LiveId" clId="{3A295E0B-E4E8-49FC-A9E9-A39C1F0ED3C2}" dt="2018-04-10T15:32:48.672" v="2392" actId="20577"/>
          <ac:spMkLst>
            <pc:docMk/>
            <pc:sldMk cId="0" sldId="297"/>
            <ac:spMk id="6146" creationId="{00000000-0000-0000-0000-000000000000}"/>
          </ac:spMkLst>
        </pc:spChg>
      </pc:sldChg>
      <pc:sldChg chg="modSp">
        <pc:chgData name="Szymon Lukasik" userId="3f04fe17a25b1477" providerId="LiveId" clId="{3A295E0B-E4E8-49FC-A9E9-A39C1F0ED3C2}" dt="2018-04-10T15:28:52.131" v="1760" actId="20577"/>
        <pc:sldMkLst>
          <pc:docMk/>
          <pc:sldMk cId="0" sldId="299"/>
        </pc:sldMkLst>
        <pc:spChg chg="mod">
          <ac:chgData name="Szymon Lukasik" userId="3f04fe17a25b1477" providerId="LiveId" clId="{3A295E0B-E4E8-49FC-A9E9-A39C1F0ED3C2}" dt="2018-04-10T15:26:53.890" v="1303" actId="20577"/>
          <ac:spMkLst>
            <pc:docMk/>
            <pc:sldMk cId="0" sldId="299"/>
            <ac:spMk id="6146" creationId="{00000000-0000-0000-0000-000000000000}"/>
          </ac:spMkLst>
        </pc:spChg>
        <pc:spChg chg="mod">
          <ac:chgData name="Szymon Lukasik" userId="3f04fe17a25b1477" providerId="LiveId" clId="{3A295E0B-E4E8-49FC-A9E9-A39C1F0ED3C2}" dt="2018-04-10T15:28:52.131" v="1760" actId="20577"/>
          <ac:spMkLst>
            <pc:docMk/>
            <pc:sldMk cId="0" sldId="299"/>
            <ac:spMk id="6147" creationId="{00000000-0000-0000-0000-000000000000}"/>
          </ac:spMkLst>
        </pc:spChg>
      </pc:sldChg>
      <pc:sldChg chg="modSp">
        <pc:chgData name="Szymon Lukasik" userId="3f04fe17a25b1477" providerId="LiveId" clId="{3A295E0B-E4E8-49FC-A9E9-A39C1F0ED3C2}" dt="2018-04-10T15:33:15.954" v="2466" actId="20577"/>
        <pc:sldMkLst>
          <pc:docMk/>
          <pc:sldMk cId="0" sldId="300"/>
        </pc:sldMkLst>
        <pc:spChg chg="mod">
          <ac:chgData name="Szymon Lukasik" userId="3f04fe17a25b1477" providerId="LiveId" clId="{3A295E0B-E4E8-49FC-A9E9-A39C1F0ED3C2}" dt="2018-04-10T15:33:15.954" v="2466" actId="20577"/>
          <ac:spMkLst>
            <pc:docMk/>
            <pc:sldMk cId="0" sldId="300"/>
            <ac:spMk id="6146" creationId="{00000000-0000-0000-0000-000000000000}"/>
          </ac:spMkLst>
        </pc:spChg>
      </pc:sldChg>
      <pc:sldChg chg="modSp">
        <pc:chgData name="Szymon Lukasik" userId="3f04fe17a25b1477" providerId="LiveId" clId="{3A295E0B-E4E8-49FC-A9E9-A39C1F0ED3C2}" dt="2018-04-10T15:34:04.275" v="2574" actId="20577"/>
        <pc:sldMkLst>
          <pc:docMk/>
          <pc:sldMk cId="0" sldId="304"/>
        </pc:sldMkLst>
        <pc:spChg chg="mod">
          <ac:chgData name="Szymon Lukasik" userId="3f04fe17a25b1477" providerId="LiveId" clId="{3A295E0B-E4E8-49FC-A9E9-A39C1F0ED3C2}" dt="2018-04-10T15:34:04.275" v="2574" actId="20577"/>
          <ac:spMkLst>
            <pc:docMk/>
            <pc:sldMk cId="0" sldId="304"/>
            <ac:spMk id="6146" creationId="{00000000-0000-0000-0000-000000000000}"/>
          </ac:spMkLst>
        </pc:spChg>
      </pc:sldChg>
      <pc:sldChg chg="modSp">
        <pc:chgData name="Szymon Lukasik" userId="3f04fe17a25b1477" providerId="LiveId" clId="{3A295E0B-E4E8-49FC-A9E9-A39C1F0ED3C2}" dt="2018-04-10T15:52:20.827" v="3724" actId="20577"/>
        <pc:sldMkLst>
          <pc:docMk/>
          <pc:sldMk cId="0" sldId="308"/>
        </pc:sldMkLst>
        <pc:spChg chg="mod">
          <ac:chgData name="Szymon Lukasik" userId="3f04fe17a25b1477" providerId="LiveId" clId="{3A295E0B-E4E8-49FC-A9E9-A39C1F0ED3C2}" dt="2018-04-10T15:52:20.827" v="3724" actId="20577"/>
          <ac:spMkLst>
            <pc:docMk/>
            <pc:sldMk cId="0" sldId="308"/>
            <ac:spMk id="32" creationId="{00000000-0000-0000-0000-000000000000}"/>
          </ac:spMkLst>
        </pc:spChg>
        <pc:spChg chg="mod">
          <ac:chgData name="Szymon Lukasik" userId="3f04fe17a25b1477" providerId="LiveId" clId="{3A295E0B-E4E8-49FC-A9E9-A39C1F0ED3C2}" dt="2018-04-10T15:51:24.355" v="3575" actId="20577"/>
          <ac:spMkLst>
            <pc:docMk/>
            <pc:sldMk cId="0" sldId="308"/>
            <ac:spMk id="6146" creationId="{00000000-0000-0000-0000-000000000000}"/>
          </ac:spMkLst>
        </pc:spChg>
      </pc:sldChg>
      <pc:sldChg chg="modSp">
        <pc:chgData name="Szymon Lukasik" userId="3f04fe17a25b1477" providerId="LiveId" clId="{3A295E0B-E4E8-49FC-A9E9-A39C1F0ED3C2}" dt="2018-04-12T09:58:22.197" v="14388" actId="20577"/>
        <pc:sldMkLst>
          <pc:docMk/>
          <pc:sldMk cId="0" sldId="309"/>
        </pc:sldMkLst>
        <pc:spChg chg="mod">
          <ac:chgData name="Szymon Lukasik" userId="3f04fe17a25b1477" providerId="LiveId" clId="{3A295E0B-E4E8-49FC-A9E9-A39C1F0ED3C2}" dt="2018-04-10T15:56:26.385" v="4032" actId="20577"/>
          <ac:spMkLst>
            <pc:docMk/>
            <pc:sldMk cId="0" sldId="309"/>
            <ac:spMk id="6146" creationId="{00000000-0000-0000-0000-000000000000}"/>
          </ac:spMkLst>
        </pc:spChg>
        <pc:spChg chg="mod">
          <ac:chgData name="Szymon Lukasik" userId="3f04fe17a25b1477" providerId="LiveId" clId="{3A295E0B-E4E8-49FC-A9E9-A39C1F0ED3C2}" dt="2018-04-12T09:58:22.197" v="14388" actId="20577"/>
          <ac:spMkLst>
            <pc:docMk/>
            <pc:sldMk cId="0" sldId="309"/>
            <ac:spMk id="6147" creationId="{00000000-0000-0000-0000-000000000000}"/>
          </ac:spMkLst>
        </pc:spChg>
      </pc:sldChg>
      <pc:sldChg chg="modSp">
        <pc:chgData name="Szymon Lukasik" userId="3f04fe17a25b1477" providerId="LiveId" clId="{3A295E0B-E4E8-49FC-A9E9-A39C1F0ED3C2}" dt="2018-04-10T14:24:53.436" v="243" actId="1076"/>
        <pc:sldMkLst>
          <pc:docMk/>
          <pc:sldMk cId="0" sldId="311"/>
        </pc:sldMkLst>
        <pc:spChg chg="mod">
          <ac:chgData name="Szymon Lukasik" userId="3f04fe17a25b1477" providerId="LiveId" clId="{3A295E0B-E4E8-49FC-A9E9-A39C1F0ED3C2}" dt="2018-04-10T14:24:53.436" v="243" actId="1076"/>
          <ac:spMkLst>
            <pc:docMk/>
            <pc:sldMk cId="0" sldId="311"/>
            <ac:spMk id="34" creationId="{00000000-0000-0000-0000-000000000000}"/>
          </ac:spMkLst>
        </pc:spChg>
        <pc:spChg chg="mod">
          <ac:chgData name="Szymon Lukasik" userId="3f04fe17a25b1477" providerId="LiveId" clId="{3A295E0B-E4E8-49FC-A9E9-A39C1F0ED3C2}" dt="2018-04-10T14:24:30.493" v="206" actId="20577"/>
          <ac:spMkLst>
            <pc:docMk/>
            <pc:sldMk cId="0" sldId="311"/>
            <ac:spMk id="41" creationId="{00000000-0000-0000-0000-000000000000}"/>
          </ac:spMkLst>
        </pc:spChg>
        <pc:spChg chg="mod">
          <ac:chgData name="Szymon Lukasik" userId="3f04fe17a25b1477" providerId="LiveId" clId="{3A295E0B-E4E8-49FC-A9E9-A39C1F0ED3C2}" dt="2018-04-10T14:24:06.342" v="146" actId="20577"/>
          <ac:spMkLst>
            <pc:docMk/>
            <pc:sldMk cId="0" sldId="311"/>
            <ac:spMk id="6146" creationId="{00000000-0000-0000-0000-000000000000}"/>
          </ac:spMkLst>
        </pc:spChg>
      </pc:sldChg>
      <pc:sldChg chg="modSp">
        <pc:chgData name="Szymon Lukasik" userId="3f04fe17a25b1477" providerId="LiveId" clId="{3A295E0B-E4E8-49FC-A9E9-A39C1F0ED3C2}" dt="2018-04-10T16:00:55.092" v="4717" actId="1036"/>
        <pc:sldMkLst>
          <pc:docMk/>
          <pc:sldMk cId="0" sldId="312"/>
        </pc:sldMkLst>
        <pc:spChg chg="mod">
          <ac:chgData name="Szymon Lukasik" userId="3f04fe17a25b1477" providerId="LiveId" clId="{3A295E0B-E4E8-49FC-A9E9-A39C1F0ED3C2}" dt="2018-04-10T16:00:51.283" v="4714" actId="20577"/>
          <ac:spMkLst>
            <pc:docMk/>
            <pc:sldMk cId="0" sldId="312"/>
            <ac:spMk id="7" creationId="{00000000-0000-0000-0000-000000000000}"/>
          </ac:spMkLst>
        </pc:spChg>
        <pc:spChg chg="mod">
          <ac:chgData name="Szymon Lukasik" userId="3f04fe17a25b1477" providerId="LiveId" clId="{3A295E0B-E4E8-49FC-A9E9-A39C1F0ED3C2}" dt="2018-04-10T15:58:46.867" v="4369" actId="20577"/>
          <ac:spMkLst>
            <pc:docMk/>
            <pc:sldMk cId="0" sldId="312"/>
            <ac:spMk id="6146" creationId="{00000000-0000-0000-0000-000000000000}"/>
          </ac:spMkLst>
        </pc:spChg>
        <pc:picChg chg="mod">
          <ac:chgData name="Szymon Lukasik" userId="3f04fe17a25b1477" providerId="LiveId" clId="{3A295E0B-E4E8-49FC-A9E9-A39C1F0ED3C2}" dt="2018-04-10T16:00:55.092" v="4717" actId="1036"/>
          <ac:picMkLst>
            <pc:docMk/>
            <pc:sldMk cId="0" sldId="312"/>
            <ac:picMk id="8" creationId="{00000000-0000-0000-0000-000000000000}"/>
          </ac:picMkLst>
        </pc:picChg>
        <pc:picChg chg="mod">
          <ac:chgData name="Szymon Lukasik" userId="3f04fe17a25b1477" providerId="LiveId" clId="{3A295E0B-E4E8-49FC-A9E9-A39C1F0ED3C2}" dt="2018-04-10T16:00:55.092" v="4717" actId="1036"/>
          <ac:picMkLst>
            <pc:docMk/>
            <pc:sldMk cId="0" sldId="312"/>
            <ac:picMk id="10" creationId="{00000000-0000-0000-0000-000000000000}"/>
          </ac:picMkLst>
        </pc:picChg>
      </pc:sldChg>
      <pc:sldChg chg="modSp modAnim">
        <pc:chgData name="Szymon Lukasik" userId="3f04fe17a25b1477" providerId="LiveId" clId="{3A295E0B-E4E8-49FC-A9E9-A39C1F0ED3C2}" dt="2018-04-10T16:05:14.286" v="5485" actId="20577"/>
        <pc:sldMkLst>
          <pc:docMk/>
          <pc:sldMk cId="0" sldId="317"/>
        </pc:sldMkLst>
        <pc:spChg chg="mod">
          <ac:chgData name="Szymon Lukasik" userId="3f04fe17a25b1477" providerId="LiveId" clId="{3A295E0B-E4E8-49FC-A9E9-A39C1F0ED3C2}" dt="2018-04-10T16:05:14.286" v="5485" actId="20577"/>
          <ac:spMkLst>
            <pc:docMk/>
            <pc:sldMk cId="0" sldId="317"/>
            <ac:spMk id="5" creationId="{00000000-0000-0000-0000-000000000000}"/>
          </ac:spMkLst>
        </pc:spChg>
        <pc:spChg chg="mod">
          <ac:chgData name="Szymon Lukasik" userId="3f04fe17a25b1477" providerId="LiveId" clId="{3A295E0B-E4E8-49FC-A9E9-A39C1F0ED3C2}" dt="2018-04-10T16:01:04.776" v="4751" actId="20577"/>
          <ac:spMkLst>
            <pc:docMk/>
            <pc:sldMk cId="0" sldId="317"/>
            <ac:spMk id="6146" creationId="{00000000-0000-0000-0000-000000000000}"/>
          </ac:spMkLst>
        </pc:spChg>
      </pc:sldChg>
      <pc:sldChg chg="modSp">
        <pc:chgData name="Szymon Lukasik" userId="3f04fe17a25b1477" providerId="LiveId" clId="{3A295E0B-E4E8-49FC-A9E9-A39C1F0ED3C2}" dt="2018-04-10T15:54:52.110" v="4007" actId="20577"/>
        <pc:sldMkLst>
          <pc:docMk/>
          <pc:sldMk cId="0" sldId="320"/>
        </pc:sldMkLst>
        <pc:spChg chg="mod">
          <ac:chgData name="Szymon Lukasik" userId="3f04fe17a25b1477" providerId="LiveId" clId="{3A295E0B-E4E8-49FC-A9E9-A39C1F0ED3C2}" dt="2018-04-10T15:54:47.386" v="3996" actId="20577"/>
          <ac:spMkLst>
            <pc:docMk/>
            <pc:sldMk cId="0" sldId="320"/>
            <ac:spMk id="226" creationId="{00000000-0000-0000-0000-000000000000}"/>
          </ac:spMkLst>
        </pc:spChg>
        <pc:spChg chg="mod">
          <ac:chgData name="Szymon Lukasik" userId="3f04fe17a25b1477" providerId="LiveId" clId="{3A295E0B-E4E8-49FC-A9E9-A39C1F0ED3C2}" dt="2018-04-10T15:54:52.110" v="4007" actId="20577"/>
          <ac:spMkLst>
            <pc:docMk/>
            <pc:sldMk cId="0" sldId="320"/>
            <ac:spMk id="227" creationId="{00000000-0000-0000-0000-000000000000}"/>
          </ac:spMkLst>
        </pc:spChg>
        <pc:spChg chg="mod">
          <ac:chgData name="Szymon Lukasik" userId="3f04fe17a25b1477" providerId="LiveId" clId="{3A295E0B-E4E8-49FC-A9E9-A39C1F0ED3C2}" dt="2018-04-10T15:54:40.967" v="3983" actId="20577"/>
          <ac:spMkLst>
            <pc:docMk/>
            <pc:sldMk cId="0" sldId="320"/>
            <ac:spMk id="231" creationId="{00000000-0000-0000-0000-000000000000}"/>
          </ac:spMkLst>
        </pc:spChg>
        <pc:spChg chg="mod">
          <ac:chgData name="Szymon Lukasik" userId="3f04fe17a25b1477" providerId="LiveId" clId="{3A295E0B-E4E8-49FC-A9E9-A39C1F0ED3C2}" dt="2018-04-10T15:53:59.834" v="3848" actId="20577"/>
          <ac:spMkLst>
            <pc:docMk/>
            <pc:sldMk cId="0" sldId="320"/>
            <ac:spMk id="6146" creationId="{00000000-0000-0000-0000-000000000000}"/>
          </ac:spMkLst>
        </pc:spChg>
      </pc:sldChg>
      <pc:sldChg chg="modSp">
        <pc:chgData name="Szymon Lukasik" userId="3f04fe17a25b1477" providerId="LiveId" clId="{3A295E0B-E4E8-49FC-A9E9-A39C1F0ED3C2}" dt="2018-04-10T15:50:50.281" v="3472" actId="1037"/>
        <pc:sldMkLst>
          <pc:docMk/>
          <pc:sldMk cId="0" sldId="322"/>
        </pc:sldMkLst>
        <pc:spChg chg="mod">
          <ac:chgData name="Szymon Lukasik" userId="3f04fe17a25b1477" providerId="LiveId" clId="{3A295E0B-E4E8-49FC-A9E9-A39C1F0ED3C2}" dt="2018-04-10T15:50:50.281" v="3472" actId="1037"/>
          <ac:spMkLst>
            <pc:docMk/>
            <pc:sldMk cId="0" sldId="322"/>
            <ac:spMk id="83" creationId="{00000000-0000-0000-0000-000000000000}"/>
          </ac:spMkLst>
        </pc:spChg>
        <pc:spChg chg="mod">
          <ac:chgData name="Szymon Lukasik" userId="3f04fe17a25b1477" providerId="LiveId" clId="{3A295E0B-E4E8-49FC-A9E9-A39C1F0ED3C2}" dt="2018-04-10T15:50:32.465" v="3452" actId="20577"/>
          <ac:spMkLst>
            <pc:docMk/>
            <pc:sldMk cId="0" sldId="322"/>
            <ac:spMk id="6146" creationId="{00000000-0000-0000-0000-000000000000}"/>
          </ac:spMkLst>
        </pc:spChg>
      </pc:sldChg>
      <pc:sldChg chg="modSp">
        <pc:chgData name="Szymon Lukasik" userId="3f04fe17a25b1477" providerId="LiveId" clId="{3A295E0B-E4E8-49FC-A9E9-A39C1F0ED3C2}" dt="2018-04-10T15:50:59.278" v="3503" actId="20577"/>
        <pc:sldMkLst>
          <pc:docMk/>
          <pc:sldMk cId="0" sldId="323"/>
        </pc:sldMkLst>
        <pc:spChg chg="mod">
          <ac:chgData name="Szymon Lukasik" userId="3f04fe17a25b1477" providerId="LiveId" clId="{3A295E0B-E4E8-49FC-A9E9-A39C1F0ED3C2}" dt="2018-04-10T15:50:59.278" v="3503" actId="20577"/>
          <ac:spMkLst>
            <pc:docMk/>
            <pc:sldMk cId="0" sldId="323"/>
            <ac:spMk id="6146" creationId="{00000000-0000-0000-0000-000000000000}"/>
          </ac:spMkLst>
        </pc:spChg>
      </pc:sldChg>
      <pc:sldChg chg="modSp modAnim">
        <pc:chgData name="Szymon Lukasik" userId="3f04fe17a25b1477" providerId="LiveId" clId="{3A295E0B-E4E8-49FC-A9E9-A39C1F0ED3C2}" dt="2018-04-10T15:50:23.677" v="3434" actId="20577"/>
        <pc:sldMkLst>
          <pc:docMk/>
          <pc:sldMk cId="0" sldId="324"/>
        </pc:sldMkLst>
        <pc:spChg chg="mod">
          <ac:chgData name="Szymon Lukasik" userId="3f04fe17a25b1477" providerId="LiveId" clId="{3A295E0B-E4E8-49FC-A9E9-A39C1F0ED3C2}" dt="2018-04-10T15:50:23.677" v="3434" actId="20577"/>
          <ac:spMkLst>
            <pc:docMk/>
            <pc:sldMk cId="0" sldId="324"/>
            <ac:spMk id="8" creationId="{00000000-0000-0000-0000-000000000000}"/>
          </ac:spMkLst>
        </pc:spChg>
        <pc:spChg chg="mod">
          <ac:chgData name="Szymon Lukasik" userId="3f04fe17a25b1477" providerId="LiveId" clId="{3A295E0B-E4E8-49FC-A9E9-A39C1F0ED3C2}" dt="2018-04-10T15:43:15.673" v="2830" actId="20577"/>
          <ac:spMkLst>
            <pc:docMk/>
            <pc:sldMk cId="0" sldId="324"/>
            <ac:spMk id="6146" creationId="{00000000-0000-0000-0000-000000000000}"/>
          </ac:spMkLst>
        </pc:spChg>
      </pc:sldChg>
      <pc:sldChg chg="modSp">
        <pc:chgData name="Szymon Lukasik" userId="3f04fe17a25b1477" providerId="LiveId" clId="{3A295E0B-E4E8-49FC-A9E9-A39C1F0ED3C2}" dt="2018-04-10T15:43:00.231" v="2797" actId="20577"/>
        <pc:sldMkLst>
          <pc:docMk/>
          <pc:sldMk cId="0" sldId="325"/>
        </pc:sldMkLst>
        <pc:spChg chg="mod">
          <ac:chgData name="Szymon Lukasik" userId="3f04fe17a25b1477" providerId="LiveId" clId="{3A295E0B-E4E8-49FC-A9E9-A39C1F0ED3C2}" dt="2018-04-10T15:43:00.231" v="2797" actId="20577"/>
          <ac:spMkLst>
            <pc:docMk/>
            <pc:sldMk cId="0" sldId="325"/>
            <ac:spMk id="18" creationId="{00000000-0000-0000-0000-000000000000}"/>
          </ac:spMkLst>
        </pc:spChg>
        <pc:spChg chg="mod">
          <ac:chgData name="Szymon Lukasik" userId="3f04fe17a25b1477" providerId="LiveId" clId="{3A295E0B-E4E8-49FC-A9E9-A39C1F0ED3C2}" dt="2018-04-10T15:34:14.195" v="2599" actId="20577"/>
          <ac:spMkLst>
            <pc:docMk/>
            <pc:sldMk cId="0" sldId="325"/>
            <ac:spMk id="6146" creationId="{00000000-0000-0000-0000-000000000000}"/>
          </ac:spMkLst>
        </pc:spChg>
      </pc:sldChg>
      <pc:sldChg chg="modSp">
        <pc:chgData name="Szymon Lukasik" userId="3f04fe17a25b1477" providerId="LiveId" clId="{3A295E0B-E4E8-49FC-A9E9-A39C1F0ED3C2}" dt="2018-04-10T15:25:32.808" v="1195" actId="20577"/>
        <pc:sldMkLst>
          <pc:docMk/>
          <pc:sldMk cId="0" sldId="326"/>
        </pc:sldMkLst>
        <pc:spChg chg="mod">
          <ac:chgData name="Szymon Lukasik" userId="3f04fe17a25b1477" providerId="LiveId" clId="{3A295E0B-E4E8-49FC-A9E9-A39C1F0ED3C2}" dt="2018-04-10T15:25:32.808" v="1195" actId="20577"/>
          <ac:spMkLst>
            <pc:docMk/>
            <pc:sldMk cId="0" sldId="326"/>
            <ac:spMk id="6146" creationId="{00000000-0000-0000-0000-000000000000}"/>
          </ac:spMkLst>
        </pc:spChg>
      </pc:sldChg>
      <pc:sldChg chg="modSp">
        <pc:chgData name="Szymon Lukasik" userId="3f04fe17a25b1477" providerId="LiveId" clId="{3A295E0B-E4E8-49FC-A9E9-A39C1F0ED3C2}" dt="2018-04-10T15:26:46.416" v="1285" actId="20577"/>
        <pc:sldMkLst>
          <pc:docMk/>
          <pc:sldMk cId="0" sldId="327"/>
        </pc:sldMkLst>
        <pc:spChg chg="mod">
          <ac:chgData name="Szymon Lukasik" userId="3f04fe17a25b1477" providerId="LiveId" clId="{3A295E0B-E4E8-49FC-A9E9-A39C1F0ED3C2}" dt="2018-04-10T15:26:24.063" v="1253" actId="14100"/>
          <ac:spMkLst>
            <pc:docMk/>
            <pc:sldMk cId="0" sldId="327"/>
            <ac:spMk id="7" creationId="{00000000-0000-0000-0000-000000000000}"/>
          </ac:spMkLst>
        </pc:spChg>
        <pc:spChg chg="mod">
          <ac:chgData name="Szymon Lukasik" userId="3f04fe17a25b1477" providerId="LiveId" clId="{3A295E0B-E4E8-49FC-A9E9-A39C1F0ED3C2}" dt="2018-04-10T15:26:46.416" v="1285" actId="20577"/>
          <ac:spMkLst>
            <pc:docMk/>
            <pc:sldMk cId="0" sldId="327"/>
            <ac:spMk id="30" creationId="{00000000-0000-0000-0000-000000000000}"/>
          </ac:spMkLst>
        </pc:spChg>
        <pc:spChg chg="mod">
          <ac:chgData name="Szymon Lukasik" userId="3f04fe17a25b1477" providerId="LiveId" clId="{3A295E0B-E4E8-49FC-A9E9-A39C1F0ED3C2}" dt="2018-04-10T15:26:29.511" v="1259" actId="20577"/>
          <ac:spMkLst>
            <pc:docMk/>
            <pc:sldMk cId="0" sldId="327"/>
            <ac:spMk id="53" creationId="{00000000-0000-0000-0000-000000000000}"/>
          </ac:spMkLst>
        </pc:spChg>
        <pc:spChg chg="mod">
          <ac:chgData name="Szymon Lukasik" userId="3f04fe17a25b1477" providerId="LiveId" clId="{3A295E0B-E4E8-49FC-A9E9-A39C1F0ED3C2}" dt="2018-04-10T15:26:37.094" v="1268" actId="20577"/>
          <ac:spMkLst>
            <pc:docMk/>
            <pc:sldMk cId="0" sldId="327"/>
            <ac:spMk id="76" creationId="{00000000-0000-0000-0000-000000000000}"/>
          </ac:spMkLst>
        </pc:spChg>
        <pc:spChg chg="mod">
          <ac:chgData name="Szymon Lukasik" userId="3f04fe17a25b1477" providerId="LiveId" clId="{3A295E0B-E4E8-49FC-A9E9-A39C1F0ED3C2}" dt="2018-04-10T15:25:41.383" v="1212" actId="20577"/>
          <ac:spMkLst>
            <pc:docMk/>
            <pc:sldMk cId="0" sldId="327"/>
            <ac:spMk id="6146" creationId="{00000000-0000-0000-0000-000000000000}"/>
          </ac:spMkLst>
        </pc:spChg>
      </pc:sldChg>
      <pc:sldChg chg="modSp">
        <pc:chgData name="Szymon Lukasik" userId="3f04fe17a25b1477" providerId="LiveId" clId="{3A295E0B-E4E8-49FC-A9E9-A39C1F0ED3C2}" dt="2018-04-10T15:33:02.336" v="2421" actId="20577"/>
        <pc:sldMkLst>
          <pc:docMk/>
          <pc:sldMk cId="0" sldId="328"/>
        </pc:sldMkLst>
        <pc:spChg chg="mod">
          <ac:chgData name="Szymon Lukasik" userId="3f04fe17a25b1477" providerId="LiveId" clId="{3A295E0B-E4E8-49FC-A9E9-A39C1F0ED3C2}" dt="2018-04-10T15:33:02.336" v="2421" actId="20577"/>
          <ac:spMkLst>
            <pc:docMk/>
            <pc:sldMk cId="0" sldId="328"/>
            <ac:spMk id="6146" creationId="{00000000-0000-0000-0000-000000000000}"/>
          </ac:spMkLst>
        </pc:spChg>
      </pc:sldChg>
      <pc:sldChg chg="modSp">
        <pc:chgData name="Szymon Lukasik" userId="3f04fe17a25b1477" providerId="LiveId" clId="{3A295E0B-E4E8-49FC-A9E9-A39C1F0ED3C2}" dt="2018-04-10T15:33:35.751" v="2509" actId="20577"/>
        <pc:sldMkLst>
          <pc:docMk/>
          <pc:sldMk cId="0" sldId="329"/>
        </pc:sldMkLst>
        <pc:spChg chg="mod">
          <ac:chgData name="Szymon Lukasik" userId="3f04fe17a25b1477" providerId="LiveId" clId="{3A295E0B-E4E8-49FC-A9E9-A39C1F0ED3C2}" dt="2018-04-10T15:33:35.751" v="2509" actId="20577"/>
          <ac:spMkLst>
            <pc:docMk/>
            <pc:sldMk cId="0" sldId="329"/>
            <ac:spMk id="6146" creationId="{00000000-0000-0000-0000-000000000000}"/>
          </ac:spMkLst>
        </pc:spChg>
      </pc:sldChg>
      <pc:sldChg chg="modSp">
        <pc:chgData name="Szymon Lukasik" userId="3f04fe17a25b1477" providerId="LiveId" clId="{3A295E0B-E4E8-49FC-A9E9-A39C1F0ED3C2}" dt="2018-04-10T15:33:48.333" v="2544" actId="20577"/>
        <pc:sldMkLst>
          <pc:docMk/>
          <pc:sldMk cId="0" sldId="330"/>
        </pc:sldMkLst>
        <pc:spChg chg="mod">
          <ac:chgData name="Szymon Lukasik" userId="3f04fe17a25b1477" providerId="LiveId" clId="{3A295E0B-E4E8-49FC-A9E9-A39C1F0ED3C2}" dt="2018-04-10T15:33:48.333" v="2544" actId="20577"/>
          <ac:spMkLst>
            <pc:docMk/>
            <pc:sldMk cId="0" sldId="330"/>
            <ac:spMk id="6146" creationId="{00000000-0000-0000-0000-000000000000}"/>
          </ac:spMkLst>
        </pc:spChg>
      </pc:sldChg>
      <pc:sldChg chg="modSp">
        <pc:chgData name="Szymon Lukasik" userId="3f04fe17a25b1477" providerId="LiveId" clId="{3A295E0B-E4E8-49FC-A9E9-A39C1F0ED3C2}" dt="2018-04-10T15:51:07.237" v="3525" actId="20577"/>
        <pc:sldMkLst>
          <pc:docMk/>
          <pc:sldMk cId="0" sldId="331"/>
        </pc:sldMkLst>
        <pc:spChg chg="mod">
          <ac:chgData name="Szymon Lukasik" userId="3f04fe17a25b1477" providerId="LiveId" clId="{3A295E0B-E4E8-49FC-A9E9-A39C1F0ED3C2}" dt="2018-04-10T15:51:07.237" v="3525" actId="20577"/>
          <ac:spMkLst>
            <pc:docMk/>
            <pc:sldMk cId="0" sldId="331"/>
            <ac:spMk id="6146" creationId="{00000000-0000-0000-0000-000000000000}"/>
          </ac:spMkLst>
        </pc:spChg>
      </pc:sldChg>
      <pc:sldChg chg="modSp">
        <pc:chgData name="Szymon Lukasik" userId="3f04fe17a25b1477" providerId="LiveId" clId="{3A295E0B-E4E8-49FC-A9E9-A39C1F0ED3C2}" dt="2018-04-10T15:51:16.149" v="3552" actId="20577"/>
        <pc:sldMkLst>
          <pc:docMk/>
          <pc:sldMk cId="0" sldId="332"/>
        </pc:sldMkLst>
        <pc:spChg chg="mod">
          <ac:chgData name="Szymon Lukasik" userId="3f04fe17a25b1477" providerId="LiveId" clId="{3A295E0B-E4E8-49FC-A9E9-A39C1F0ED3C2}" dt="2018-04-10T15:51:16.149" v="3552" actId="20577"/>
          <ac:spMkLst>
            <pc:docMk/>
            <pc:sldMk cId="0" sldId="332"/>
            <ac:spMk id="6146" creationId="{00000000-0000-0000-0000-000000000000}"/>
          </ac:spMkLst>
        </pc:spChg>
      </pc:sldChg>
      <pc:sldChg chg="modSp">
        <pc:chgData name="Szymon Lukasik" userId="3f04fe17a25b1477" providerId="LiveId" clId="{3A295E0B-E4E8-49FC-A9E9-A39C1F0ED3C2}" dt="2018-04-10T15:52:41.690" v="3740" actId="20577"/>
        <pc:sldMkLst>
          <pc:docMk/>
          <pc:sldMk cId="0" sldId="333"/>
        </pc:sldMkLst>
        <pc:spChg chg="mod">
          <ac:chgData name="Szymon Lukasik" userId="3f04fe17a25b1477" providerId="LiveId" clId="{3A295E0B-E4E8-49FC-A9E9-A39C1F0ED3C2}" dt="2018-04-10T15:52:31.869" v="3727" actId="20577"/>
          <ac:spMkLst>
            <pc:docMk/>
            <pc:sldMk cId="0" sldId="333"/>
            <ac:spMk id="32" creationId="{00000000-0000-0000-0000-000000000000}"/>
          </ac:spMkLst>
        </pc:spChg>
        <pc:spChg chg="mod">
          <ac:chgData name="Szymon Lukasik" userId="3f04fe17a25b1477" providerId="LiveId" clId="{3A295E0B-E4E8-49FC-A9E9-A39C1F0ED3C2}" dt="2018-04-10T15:52:41.690" v="3740" actId="20577"/>
          <ac:spMkLst>
            <pc:docMk/>
            <pc:sldMk cId="0" sldId="333"/>
            <ac:spMk id="6146" creationId="{00000000-0000-0000-0000-000000000000}"/>
          </ac:spMkLst>
        </pc:spChg>
      </pc:sldChg>
      <pc:sldChg chg="modSp">
        <pc:chgData name="Szymon Lukasik" userId="3f04fe17a25b1477" providerId="LiveId" clId="{3A295E0B-E4E8-49FC-A9E9-A39C1F0ED3C2}" dt="2018-04-10T15:53:06.320" v="3767" actId="20577"/>
        <pc:sldMkLst>
          <pc:docMk/>
          <pc:sldMk cId="0" sldId="334"/>
        </pc:sldMkLst>
        <pc:spChg chg="mod">
          <ac:chgData name="Szymon Lukasik" userId="3f04fe17a25b1477" providerId="LiveId" clId="{3A295E0B-E4E8-49FC-A9E9-A39C1F0ED3C2}" dt="2018-04-10T15:53:06.320" v="3767" actId="20577"/>
          <ac:spMkLst>
            <pc:docMk/>
            <pc:sldMk cId="0" sldId="334"/>
            <ac:spMk id="32" creationId="{00000000-0000-0000-0000-000000000000}"/>
          </ac:spMkLst>
        </pc:spChg>
        <pc:spChg chg="mod">
          <ac:chgData name="Szymon Lukasik" userId="3f04fe17a25b1477" providerId="LiveId" clId="{3A295E0B-E4E8-49FC-A9E9-A39C1F0ED3C2}" dt="2018-04-10T15:52:51.264" v="3753" actId="20577"/>
          <ac:spMkLst>
            <pc:docMk/>
            <pc:sldMk cId="0" sldId="334"/>
            <ac:spMk id="6146" creationId="{00000000-0000-0000-0000-000000000000}"/>
          </ac:spMkLst>
        </pc:spChg>
      </pc:sldChg>
      <pc:sldChg chg="modSp">
        <pc:chgData name="Szymon Lukasik" userId="3f04fe17a25b1477" providerId="LiveId" clId="{3A295E0B-E4E8-49FC-A9E9-A39C1F0ED3C2}" dt="2018-04-10T15:53:54.296" v="3838" actId="20577"/>
        <pc:sldMkLst>
          <pc:docMk/>
          <pc:sldMk cId="0" sldId="335"/>
        </pc:sldMkLst>
        <pc:spChg chg="mod">
          <ac:chgData name="Szymon Lukasik" userId="3f04fe17a25b1477" providerId="LiveId" clId="{3A295E0B-E4E8-49FC-A9E9-A39C1F0ED3C2}" dt="2018-04-10T15:53:54.296" v="3838" actId="20577"/>
          <ac:spMkLst>
            <pc:docMk/>
            <pc:sldMk cId="0" sldId="335"/>
            <ac:spMk id="32" creationId="{00000000-0000-0000-0000-000000000000}"/>
          </ac:spMkLst>
        </pc:spChg>
        <pc:spChg chg="mod">
          <ac:chgData name="Szymon Lukasik" userId="3f04fe17a25b1477" providerId="LiveId" clId="{3A295E0B-E4E8-49FC-A9E9-A39C1F0ED3C2}" dt="2018-04-10T15:53:13.271" v="3780" actId="20577"/>
          <ac:spMkLst>
            <pc:docMk/>
            <pc:sldMk cId="0" sldId="335"/>
            <ac:spMk id="6146" creationId="{00000000-0000-0000-0000-000000000000}"/>
          </ac:spMkLst>
        </pc:spChg>
      </pc:sldChg>
      <pc:sldChg chg="modSp">
        <pc:chgData name="Szymon Lukasik" userId="3f04fe17a25b1477" providerId="LiveId" clId="{3A295E0B-E4E8-49FC-A9E9-A39C1F0ED3C2}" dt="2018-04-10T16:07:02.818" v="5681" actId="20577"/>
        <pc:sldMkLst>
          <pc:docMk/>
          <pc:sldMk cId="0" sldId="336"/>
        </pc:sldMkLst>
        <pc:spChg chg="mod">
          <ac:chgData name="Szymon Lukasik" userId="3f04fe17a25b1477" providerId="LiveId" clId="{3A295E0B-E4E8-49FC-A9E9-A39C1F0ED3C2}" dt="2018-04-10T16:05:25.665" v="5494" actId="20577"/>
          <ac:spMkLst>
            <pc:docMk/>
            <pc:sldMk cId="0" sldId="336"/>
            <ac:spMk id="6146" creationId="{00000000-0000-0000-0000-000000000000}"/>
          </ac:spMkLst>
        </pc:spChg>
        <pc:spChg chg="mod">
          <ac:chgData name="Szymon Lukasik" userId="3f04fe17a25b1477" providerId="LiveId" clId="{3A295E0B-E4E8-49FC-A9E9-A39C1F0ED3C2}" dt="2018-04-10T16:07:02.818" v="5681" actId="20577"/>
          <ac:spMkLst>
            <pc:docMk/>
            <pc:sldMk cId="0" sldId="336"/>
            <ac:spMk id="118788" creationId="{00000000-0000-0000-0000-000000000000}"/>
          </ac:spMkLst>
        </pc:spChg>
      </pc:sldChg>
      <pc:sldChg chg="modSp modAnim">
        <pc:chgData name="Szymon Lukasik" userId="3f04fe17a25b1477" providerId="LiveId" clId="{3A295E0B-E4E8-49FC-A9E9-A39C1F0ED3C2}" dt="2018-04-10T16:10:40.724" v="6008" actId="20577"/>
        <pc:sldMkLst>
          <pc:docMk/>
          <pc:sldMk cId="0" sldId="337"/>
        </pc:sldMkLst>
        <pc:spChg chg="mod">
          <ac:chgData name="Szymon Lukasik" userId="3f04fe17a25b1477" providerId="LiveId" clId="{3A295E0B-E4E8-49FC-A9E9-A39C1F0ED3C2}" dt="2018-04-10T16:07:12.063" v="5718" actId="20577"/>
          <ac:spMkLst>
            <pc:docMk/>
            <pc:sldMk cId="0" sldId="337"/>
            <ac:spMk id="6146" creationId="{00000000-0000-0000-0000-000000000000}"/>
          </ac:spMkLst>
        </pc:spChg>
        <pc:spChg chg="mod">
          <ac:chgData name="Szymon Lukasik" userId="3f04fe17a25b1477" providerId="LiveId" clId="{3A295E0B-E4E8-49FC-A9E9-A39C1F0ED3C2}" dt="2018-04-10T16:10:40.724" v="6008" actId="20577"/>
          <ac:spMkLst>
            <pc:docMk/>
            <pc:sldMk cId="0" sldId="337"/>
            <ac:spMk id="118788" creationId="{00000000-0000-0000-0000-000000000000}"/>
          </ac:spMkLst>
        </pc:spChg>
      </pc:sldChg>
      <pc:sldChg chg="addSp delSp modSp delAnim">
        <pc:chgData name="Szymon Lukasik" userId="3f04fe17a25b1477" providerId="LiveId" clId="{3A295E0B-E4E8-49FC-A9E9-A39C1F0ED3C2}" dt="2018-04-10T19:26:49.445" v="6010" actId="478"/>
        <pc:sldMkLst>
          <pc:docMk/>
          <pc:sldMk cId="0" sldId="338"/>
        </pc:sldMkLst>
        <pc:spChg chg="mod">
          <ac:chgData name="Szymon Lukasik" userId="3f04fe17a25b1477" providerId="LiveId" clId="{3A295E0B-E4E8-49FC-A9E9-A39C1F0ED3C2}" dt="2018-04-10T16:07:42.926" v="5777" actId="20577"/>
          <ac:spMkLst>
            <pc:docMk/>
            <pc:sldMk cId="0" sldId="338"/>
            <ac:spMk id="27" creationId="{00000000-0000-0000-0000-000000000000}"/>
          </ac:spMkLst>
        </pc:spChg>
        <pc:spChg chg="mod">
          <ac:chgData name="Szymon Lukasik" userId="3f04fe17a25b1477" providerId="LiveId" clId="{3A295E0B-E4E8-49FC-A9E9-A39C1F0ED3C2}" dt="2018-04-10T16:07:38.392" v="5762" actId="20577"/>
          <ac:spMkLst>
            <pc:docMk/>
            <pc:sldMk cId="0" sldId="338"/>
            <ac:spMk id="29" creationId="{00000000-0000-0000-0000-000000000000}"/>
          </ac:spMkLst>
        </pc:spChg>
        <pc:spChg chg="mod">
          <ac:chgData name="Szymon Lukasik" userId="3f04fe17a25b1477" providerId="LiveId" clId="{3A295E0B-E4E8-49FC-A9E9-A39C1F0ED3C2}" dt="2018-04-10T16:07:32.594" v="5755" actId="20577"/>
          <ac:spMkLst>
            <pc:docMk/>
            <pc:sldMk cId="0" sldId="338"/>
            <ac:spMk id="6146" creationId="{00000000-0000-0000-0000-000000000000}"/>
          </ac:spMkLst>
        </pc:spChg>
        <pc:graphicFrameChg chg="del">
          <ac:chgData name="Szymon Lukasik" userId="3f04fe17a25b1477" providerId="LiveId" clId="{3A295E0B-E4E8-49FC-A9E9-A39C1F0ED3C2}" dt="2018-04-10T16:09:06.549" v="5781" actId="478"/>
          <ac:graphicFrameMkLst>
            <pc:docMk/>
            <pc:sldMk cId="0" sldId="338"/>
            <ac:graphicFrameMk id="26" creationId="{00000000-0000-0000-0000-000000000000}"/>
          </ac:graphicFrameMkLst>
        </pc:graphicFrameChg>
        <pc:graphicFrameChg chg="del">
          <ac:chgData name="Szymon Lukasik" userId="3f04fe17a25b1477" providerId="LiveId" clId="{3A295E0B-E4E8-49FC-A9E9-A39C1F0ED3C2}" dt="2018-04-10T16:08:26.297" v="5778" actId="478"/>
          <ac:graphicFrameMkLst>
            <pc:docMk/>
            <pc:sldMk cId="0" sldId="338"/>
            <ac:graphicFrameMk id="28" creationId="{00000000-0000-0000-0000-000000000000}"/>
          </ac:graphicFrameMkLst>
        </pc:graphicFrameChg>
        <pc:picChg chg="add mod">
          <ac:chgData name="Szymon Lukasik" userId="3f04fe17a25b1477" providerId="LiveId" clId="{3A295E0B-E4E8-49FC-A9E9-A39C1F0ED3C2}" dt="2018-04-10T19:26:37.400" v="6009" actId="478"/>
          <ac:picMkLst>
            <pc:docMk/>
            <pc:sldMk cId="0" sldId="338"/>
            <ac:picMk id="2" creationId="{C750EBFC-8CB3-42C0-B82D-FAF92D78BEE3}"/>
          </ac:picMkLst>
        </pc:picChg>
        <pc:picChg chg="add mod">
          <ac:chgData name="Szymon Lukasik" userId="3f04fe17a25b1477" providerId="LiveId" clId="{3A295E0B-E4E8-49FC-A9E9-A39C1F0ED3C2}" dt="2018-04-10T19:26:49.445" v="6010" actId="478"/>
          <ac:picMkLst>
            <pc:docMk/>
            <pc:sldMk cId="0" sldId="338"/>
            <ac:picMk id="3" creationId="{86F39B5B-9A68-481A-A843-FFD3C6D86A75}"/>
          </ac:picMkLst>
        </pc:picChg>
      </pc:sldChg>
      <pc:sldChg chg="modSp modAnim">
        <pc:chgData name="Szymon Lukasik" userId="3f04fe17a25b1477" providerId="LiveId" clId="{3A295E0B-E4E8-49FC-A9E9-A39C1F0ED3C2}" dt="2018-04-11T20:43:49.396" v="6329" actId="20577"/>
        <pc:sldMkLst>
          <pc:docMk/>
          <pc:sldMk cId="2112954845" sldId="339"/>
        </pc:sldMkLst>
        <pc:spChg chg="mod">
          <ac:chgData name="Szymon Lukasik" userId="3f04fe17a25b1477" providerId="LiveId" clId="{3A295E0B-E4E8-49FC-A9E9-A39C1F0ED3C2}" dt="2018-04-11T20:28:28.662" v="6038" actId="20577"/>
          <ac:spMkLst>
            <pc:docMk/>
            <pc:sldMk cId="2112954845" sldId="339"/>
            <ac:spMk id="6146" creationId="{00000000-0000-0000-0000-000000000000}"/>
          </ac:spMkLst>
        </pc:spChg>
        <pc:spChg chg="mod">
          <ac:chgData name="Szymon Lukasik" userId="3f04fe17a25b1477" providerId="LiveId" clId="{3A295E0B-E4E8-49FC-A9E9-A39C1F0ED3C2}" dt="2018-04-11T20:43:49.396" v="6329" actId="20577"/>
          <ac:spMkLst>
            <pc:docMk/>
            <pc:sldMk cId="2112954845" sldId="339"/>
            <ac:spMk id="6147" creationId="{00000000-0000-0000-0000-000000000000}"/>
          </ac:spMkLst>
        </pc:spChg>
      </pc:sldChg>
      <pc:sldChg chg="modSp">
        <pc:chgData name="Szymon Lukasik" userId="3f04fe17a25b1477" providerId="LiveId" clId="{3A295E0B-E4E8-49FC-A9E9-A39C1F0ED3C2}" dt="2018-04-11T20:44:51.511" v="6474" actId="20577"/>
        <pc:sldMkLst>
          <pc:docMk/>
          <pc:sldMk cId="70614425" sldId="340"/>
        </pc:sldMkLst>
        <pc:spChg chg="mod">
          <ac:chgData name="Szymon Lukasik" userId="3f04fe17a25b1477" providerId="LiveId" clId="{3A295E0B-E4E8-49FC-A9E9-A39C1F0ED3C2}" dt="2018-04-11T20:43:59.912" v="6354" actId="20577"/>
          <ac:spMkLst>
            <pc:docMk/>
            <pc:sldMk cId="70614425" sldId="340"/>
            <ac:spMk id="6146" creationId="{00000000-0000-0000-0000-000000000000}"/>
          </ac:spMkLst>
        </pc:spChg>
        <pc:spChg chg="mod">
          <ac:chgData name="Szymon Lukasik" userId="3f04fe17a25b1477" providerId="LiveId" clId="{3A295E0B-E4E8-49FC-A9E9-A39C1F0ED3C2}" dt="2018-04-11T20:44:51.511" v="6474" actId="20577"/>
          <ac:spMkLst>
            <pc:docMk/>
            <pc:sldMk cId="70614425" sldId="340"/>
            <ac:spMk id="6147" creationId="{00000000-0000-0000-0000-000000000000}"/>
          </ac:spMkLst>
        </pc:spChg>
      </pc:sldChg>
      <pc:sldChg chg="modSp">
        <pc:chgData name="Szymon Lukasik" userId="3f04fe17a25b1477" providerId="LiveId" clId="{3A295E0B-E4E8-49FC-A9E9-A39C1F0ED3C2}" dt="2018-04-11T20:45:12.199" v="6517" actId="20577"/>
        <pc:sldMkLst>
          <pc:docMk/>
          <pc:sldMk cId="3560257608" sldId="341"/>
        </pc:sldMkLst>
        <pc:spChg chg="mod">
          <ac:chgData name="Szymon Lukasik" userId="3f04fe17a25b1477" providerId="LiveId" clId="{3A295E0B-E4E8-49FC-A9E9-A39C1F0ED3C2}" dt="2018-04-11T20:45:06.342" v="6499" actId="20577"/>
          <ac:spMkLst>
            <pc:docMk/>
            <pc:sldMk cId="3560257608" sldId="341"/>
            <ac:spMk id="77" creationId="{00000000-0000-0000-0000-000000000000}"/>
          </ac:spMkLst>
        </pc:spChg>
        <pc:spChg chg="mod">
          <ac:chgData name="Szymon Lukasik" userId="3f04fe17a25b1477" providerId="LiveId" clId="{3A295E0B-E4E8-49FC-A9E9-A39C1F0ED3C2}" dt="2018-04-11T20:45:00.940" v="6486" actId="20577"/>
          <ac:spMkLst>
            <pc:docMk/>
            <pc:sldMk cId="3560257608" sldId="341"/>
            <ac:spMk id="79" creationId="{00000000-0000-0000-0000-000000000000}"/>
          </ac:spMkLst>
        </pc:spChg>
        <pc:spChg chg="mod">
          <ac:chgData name="Szymon Lukasik" userId="3f04fe17a25b1477" providerId="LiveId" clId="{3A295E0B-E4E8-49FC-A9E9-A39C1F0ED3C2}" dt="2018-04-11T20:45:12.199" v="6517" actId="20577"/>
          <ac:spMkLst>
            <pc:docMk/>
            <pc:sldMk cId="3560257608" sldId="341"/>
            <ac:spMk id="6146" creationId="{00000000-0000-0000-0000-000000000000}"/>
          </ac:spMkLst>
        </pc:spChg>
      </pc:sldChg>
      <pc:sldChg chg="modSp">
        <pc:chgData name="Szymon Lukasik" userId="3f04fe17a25b1477" providerId="LiveId" clId="{3A295E0B-E4E8-49FC-A9E9-A39C1F0ED3C2}" dt="2018-04-11T20:45:38.942" v="6570" actId="20577"/>
        <pc:sldMkLst>
          <pc:docMk/>
          <pc:sldMk cId="2456160011" sldId="342"/>
        </pc:sldMkLst>
        <pc:spChg chg="mod">
          <ac:chgData name="Szymon Lukasik" userId="3f04fe17a25b1477" providerId="LiveId" clId="{3A295E0B-E4E8-49FC-A9E9-A39C1F0ED3C2}" dt="2018-04-11T20:45:20.504" v="6530" actId="20577"/>
          <ac:spMkLst>
            <pc:docMk/>
            <pc:sldMk cId="2456160011" sldId="342"/>
            <ac:spMk id="77" creationId="{00000000-0000-0000-0000-000000000000}"/>
          </ac:spMkLst>
        </pc:spChg>
        <pc:spChg chg="mod">
          <ac:chgData name="Szymon Lukasik" userId="3f04fe17a25b1477" providerId="LiveId" clId="{3A295E0B-E4E8-49FC-A9E9-A39C1F0ED3C2}" dt="2018-04-11T20:45:38.942" v="6570" actId="20577"/>
          <ac:spMkLst>
            <pc:docMk/>
            <pc:sldMk cId="2456160011" sldId="342"/>
            <ac:spMk id="6146" creationId="{00000000-0000-0000-0000-000000000000}"/>
          </ac:spMkLst>
        </pc:spChg>
      </pc:sldChg>
      <pc:sldChg chg="modSp">
        <pc:chgData name="Szymon Lukasik" userId="3f04fe17a25b1477" providerId="LiveId" clId="{3A295E0B-E4E8-49FC-A9E9-A39C1F0ED3C2}" dt="2018-04-11T20:46:14.657" v="6693" actId="20577"/>
        <pc:sldMkLst>
          <pc:docMk/>
          <pc:sldMk cId="907815762" sldId="343"/>
        </pc:sldMkLst>
        <pc:spChg chg="mod">
          <ac:chgData name="Szymon Lukasik" userId="3f04fe17a25b1477" providerId="LiveId" clId="{3A295E0B-E4E8-49FC-A9E9-A39C1F0ED3C2}" dt="2018-04-11T20:45:53.336" v="6611" actId="20577"/>
          <ac:spMkLst>
            <pc:docMk/>
            <pc:sldMk cId="907815762" sldId="343"/>
            <ac:spMk id="6146" creationId="{00000000-0000-0000-0000-000000000000}"/>
          </ac:spMkLst>
        </pc:spChg>
        <pc:spChg chg="mod">
          <ac:chgData name="Szymon Lukasik" userId="3f04fe17a25b1477" providerId="LiveId" clId="{3A295E0B-E4E8-49FC-A9E9-A39C1F0ED3C2}" dt="2018-04-11T20:46:14.657" v="6693" actId="20577"/>
          <ac:spMkLst>
            <pc:docMk/>
            <pc:sldMk cId="907815762" sldId="343"/>
            <ac:spMk id="6147" creationId="{00000000-0000-0000-0000-000000000000}"/>
          </ac:spMkLst>
        </pc:spChg>
      </pc:sldChg>
      <pc:sldChg chg="modSp">
        <pc:chgData name="Szymon Lukasik" userId="3f04fe17a25b1477" providerId="LiveId" clId="{3A295E0B-E4E8-49FC-A9E9-A39C1F0ED3C2}" dt="2018-04-11T20:49:17.869" v="7111" actId="20577"/>
        <pc:sldMkLst>
          <pc:docMk/>
          <pc:sldMk cId="2491524446" sldId="344"/>
        </pc:sldMkLst>
        <pc:spChg chg="mod">
          <ac:chgData name="Szymon Lukasik" userId="3f04fe17a25b1477" providerId="LiveId" clId="{3A295E0B-E4E8-49FC-A9E9-A39C1F0ED3C2}" dt="2018-04-11T20:49:17.869" v="7111" actId="20577"/>
          <ac:spMkLst>
            <pc:docMk/>
            <pc:sldMk cId="2491524446" sldId="344"/>
            <ac:spMk id="5" creationId="{00000000-0000-0000-0000-000000000000}"/>
          </ac:spMkLst>
        </pc:spChg>
        <pc:spChg chg="mod">
          <ac:chgData name="Szymon Lukasik" userId="3f04fe17a25b1477" providerId="LiveId" clId="{3A295E0B-E4E8-49FC-A9E9-A39C1F0ED3C2}" dt="2018-04-11T20:46:21.203" v="6707" actId="20577"/>
          <ac:spMkLst>
            <pc:docMk/>
            <pc:sldMk cId="2491524446" sldId="344"/>
            <ac:spMk id="6146" creationId="{00000000-0000-0000-0000-000000000000}"/>
          </ac:spMkLst>
        </pc:spChg>
      </pc:sldChg>
      <pc:sldChg chg="modSp">
        <pc:chgData name="Szymon Lukasik" userId="3f04fe17a25b1477" providerId="LiveId" clId="{3A295E0B-E4E8-49FC-A9E9-A39C1F0ED3C2}" dt="2018-04-11T20:49:24.258" v="7125" actId="20577"/>
        <pc:sldMkLst>
          <pc:docMk/>
          <pc:sldMk cId="2010110744" sldId="345"/>
        </pc:sldMkLst>
        <pc:spChg chg="mod">
          <ac:chgData name="Szymon Lukasik" userId="3f04fe17a25b1477" providerId="LiveId" clId="{3A295E0B-E4E8-49FC-A9E9-A39C1F0ED3C2}" dt="2018-04-11T20:49:24.258" v="7125" actId="20577"/>
          <ac:spMkLst>
            <pc:docMk/>
            <pc:sldMk cId="2010110744" sldId="345"/>
            <ac:spMk id="6146" creationId="{00000000-0000-0000-0000-000000000000}"/>
          </ac:spMkLst>
        </pc:spChg>
      </pc:sldChg>
      <pc:sldChg chg="modSp">
        <pc:chgData name="Szymon Lukasik" userId="3f04fe17a25b1477" providerId="LiveId" clId="{3A295E0B-E4E8-49FC-A9E9-A39C1F0ED3C2}" dt="2018-04-11T21:06:49.895" v="7755" actId="20577"/>
        <pc:sldMkLst>
          <pc:docMk/>
          <pc:sldMk cId="1802394852" sldId="346"/>
        </pc:sldMkLst>
        <pc:spChg chg="mod">
          <ac:chgData name="Szymon Lukasik" userId="3f04fe17a25b1477" providerId="LiveId" clId="{3A295E0B-E4E8-49FC-A9E9-A39C1F0ED3C2}" dt="2018-04-11T21:06:49.895" v="7755" actId="20577"/>
          <ac:spMkLst>
            <pc:docMk/>
            <pc:sldMk cId="1802394852" sldId="346"/>
            <ac:spMk id="9" creationId="{00000000-0000-0000-0000-000000000000}"/>
          </ac:spMkLst>
        </pc:spChg>
        <pc:spChg chg="mod">
          <ac:chgData name="Szymon Lukasik" userId="3f04fe17a25b1477" providerId="LiveId" clId="{3A295E0B-E4E8-49FC-A9E9-A39C1F0ED3C2}" dt="2018-04-11T20:49:37.152" v="7164" actId="20577"/>
          <ac:spMkLst>
            <pc:docMk/>
            <pc:sldMk cId="1802394852" sldId="346"/>
            <ac:spMk id="6146" creationId="{00000000-0000-0000-0000-000000000000}"/>
          </ac:spMkLst>
        </pc:spChg>
      </pc:sldChg>
      <pc:sldChg chg="modSp modAnim">
        <pc:chgData name="Szymon Lukasik" userId="3f04fe17a25b1477" providerId="LiveId" clId="{3A295E0B-E4E8-49FC-A9E9-A39C1F0ED3C2}" dt="2018-04-11T21:10:24.944" v="7989" actId="20577"/>
        <pc:sldMkLst>
          <pc:docMk/>
          <pc:sldMk cId="3644853886" sldId="347"/>
        </pc:sldMkLst>
        <pc:spChg chg="mod">
          <ac:chgData name="Szymon Lukasik" userId="3f04fe17a25b1477" providerId="LiveId" clId="{3A295E0B-E4E8-49FC-A9E9-A39C1F0ED3C2}" dt="2018-04-11T21:07:47.489" v="7881" actId="20577"/>
          <ac:spMkLst>
            <pc:docMk/>
            <pc:sldMk cId="3644853886" sldId="347"/>
            <ac:spMk id="7" creationId="{00000000-0000-0000-0000-000000000000}"/>
          </ac:spMkLst>
        </pc:spChg>
        <pc:spChg chg="mod">
          <ac:chgData name="Szymon Lukasik" userId="3f04fe17a25b1477" providerId="LiveId" clId="{3A295E0B-E4E8-49FC-A9E9-A39C1F0ED3C2}" dt="2018-04-11T21:07:53.378" v="7891" actId="20577"/>
          <ac:spMkLst>
            <pc:docMk/>
            <pc:sldMk cId="3644853886" sldId="347"/>
            <ac:spMk id="8" creationId="{00000000-0000-0000-0000-000000000000}"/>
          </ac:spMkLst>
        </pc:spChg>
        <pc:spChg chg="mod">
          <ac:chgData name="Szymon Lukasik" userId="3f04fe17a25b1477" providerId="LiveId" clId="{3A295E0B-E4E8-49FC-A9E9-A39C1F0ED3C2}" dt="2018-04-11T21:10:24.944" v="7989" actId="20577"/>
          <ac:spMkLst>
            <pc:docMk/>
            <pc:sldMk cId="3644853886" sldId="347"/>
            <ac:spMk id="9" creationId="{00000000-0000-0000-0000-000000000000}"/>
          </ac:spMkLst>
        </pc:spChg>
        <pc:spChg chg="mod">
          <ac:chgData name="Szymon Lukasik" userId="3f04fe17a25b1477" providerId="LiveId" clId="{3A295E0B-E4E8-49FC-A9E9-A39C1F0ED3C2}" dt="2018-04-11T21:07:06.969" v="7774" actId="20577"/>
          <ac:spMkLst>
            <pc:docMk/>
            <pc:sldMk cId="3644853886" sldId="347"/>
            <ac:spMk id="6146" creationId="{00000000-0000-0000-0000-000000000000}"/>
          </ac:spMkLst>
        </pc:spChg>
      </pc:sldChg>
      <pc:sldChg chg="delSp modSp delAnim">
        <pc:chgData name="Szymon Lukasik" userId="3f04fe17a25b1477" providerId="LiveId" clId="{3A295E0B-E4E8-49FC-A9E9-A39C1F0ED3C2}" dt="2018-04-11T21:11:54.682" v="8138" actId="20577"/>
        <pc:sldMkLst>
          <pc:docMk/>
          <pc:sldMk cId="1317563085" sldId="348"/>
        </pc:sldMkLst>
        <pc:spChg chg="mod">
          <ac:chgData name="Szymon Lukasik" userId="3f04fe17a25b1477" providerId="LiveId" clId="{3A295E0B-E4E8-49FC-A9E9-A39C1F0ED3C2}" dt="2018-04-11T21:11:36.742" v="8116" actId="20577"/>
          <ac:spMkLst>
            <pc:docMk/>
            <pc:sldMk cId="1317563085" sldId="348"/>
            <ac:spMk id="12" creationId="{00000000-0000-0000-0000-000000000000}"/>
          </ac:spMkLst>
        </pc:spChg>
        <pc:spChg chg="mod">
          <ac:chgData name="Szymon Lukasik" userId="3f04fe17a25b1477" providerId="LiveId" clId="{3A295E0B-E4E8-49FC-A9E9-A39C1F0ED3C2}" dt="2018-04-11T21:11:40.766" v="8118" actId="20577"/>
          <ac:spMkLst>
            <pc:docMk/>
            <pc:sldMk cId="1317563085" sldId="348"/>
            <ac:spMk id="13" creationId="{00000000-0000-0000-0000-000000000000}"/>
          </ac:spMkLst>
        </pc:spChg>
        <pc:spChg chg="mod">
          <ac:chgData name="Szymon Lukasik" userId="3f04fe17a25b1477" providerId="LiveId" clId="{3A295E0B-E4E8-49FC-A9E9-A39C1F0ED3C2}" dt="2018-04-11T21:11:27.187" v="8106" actId="20577"/>
          <ac:spMkLst>
            <pc:docMk/>
            <pc:sldMk cId="1317563085" sldId="348"/>
            <ac:spMk id="14" creationId="{00000000-0000-0000-0000-000000000000}"/>
          </ac:spMkLst>
        </pc:spChg>
        <pc:spChg chg="mod">
          <ac:chgData name="Szymon Lukasik" userId="3f04fe17a25b1477" providerId="LiveId" clId="{3A295E0B-E4E8-49FC-A9E9-A39C1F0ED3C2}" dt="2018-04-11T21:11:32.601" v="8113" actId="20577"/>
          <ac:spMkLst>
            <pc:docMk/>
            <pc:sldMk cId="1317563085" sldId="348"/>
            <ac:spMk id="15" creationId="{00000000-0000-0000-0000-000000000000}"/>
          </ac:spMkLst>
        </pc:spChg>
        <pc:spChg chg="mod">
          <ac:chgData name="Szymon Lukasik" userId="3f04fe17a25b1477" providerId="LiveId" clId="{3A295E0B-E4E8-49FC-A9E9-A39C1F0ED3C2}" dt="2018-04-11T21:11:07.280" v="8092" actId="20577"/>
          <ac:spMkLst>
            <pc:docMk/>
            <pc:sldMk cId="1317563085" sldId="348"/>
            <ac:spMk id="19" creationId="{00000000-0000-0000-0000-000000000000}"/>
          </ac:spMkLst>
        </pc:spChg>
        <pc:spChg chg="mod">
          <ac:chgData name="Szymon Lukasik" userId="3f04fe17a25b1477" providerId="LiveId" clId="{3A295E0B-E4E8-49FC-A9E9-A39C1F0ED3C2}" dt="2018-04-11T21:11:10.604" v="8094" actId="20577"/>
          <ac:spMkLst>
            <pc:docMk/>
            <pc:sldMk cId="1317563085" sldId="348"/>
            <ac:spMk id="20" creationId="{00000000-0000-0000-0000-000000000000}"/>
          </ac:spMkLst>
        </pc:spChg>
        <pc:spChg chg="mod">
          <ac:chgData name="Szymon Lukasik" userId="3f04fe17a25b1477" providerId="LiveId" clId="{3A295E0B-E4E8-49FC-A9E9-A39C1F0ED3C2}" dt="2018-04-11T21:11:17.727" v="8098" actId="20577"/>
          <ac:spMkLst>
            <pc:docMk/>
            <pc:sldMk cId="1317563085" sldId="348"/>
            <ac:spMk id="21" creationId="{00000000-0000-0000-0000-000000000000}"/>
          </ac:spMkLst>
        </pc:spChg>
        <pc:spChg chg="mod">
          <ac:chgData name="Szymon Lukasik" userId="3f04fe17a25b1477" providerId="LiveId" clId="{3A295E0B-E4E8-49FC-A9E9-A39C1F0ED3C2}" dt="2018-04-11T21:11:22.334" v="8102" actId="20577"/>
          <ac:spMkLst>
            <pc:docMk/>
            <pc:sldMk cId="1317563085" sldId="348"/>
            <ac:spMk id="22" creationId="{00000000-0000-0000-0000-000000000000}"/>
          </ac:spMkLst>
        </pc:spChg>
        <pc:spChg chg="mod">
          <ac:chgData name="Szymon Lukasik" userId="3f04fe17a25b1477" providerId="LiveId" clId="{3A295E0B-E4E8-49FC-A9E9-A39C1F0ED3C2}" dt="2018-04-11T21:11:46.415" v="8123" actId="1035"/>
          <ac:spMkLst>
            <pc:docMk/>
            <pc:sldMk cId="1317563085" sldId="348"/>
            <ac:spMk id="23" creationId="{00000000-0000-0000-0000-000000000000}"/>
          </ac:spMkLst>
        </pc:spChg>
        <pc:spChg chg="mod">
          <ac:chgData name="Szymon Lukasik" userId="3f04fe17a25b1477" providerId="LiveId" clId="{3A295E0B-E4E8-49FC-A9E9-A39C1F0ED3C2}" dt="2018-04-11T21:11:54.682" v="8138" actId="20577"/>
          <ac:spMkLst>
            <pc:docMk/>
            <pc:sldMk cId="1317563085" sldId="348"/>
            <ac:spMk id="45" creationId="{00000000-0000-0000-0000-000000000000}"/>
          </ac:spMkLst>
        </pc:spChg>
        <pc:spChg chg="del mod">
          <ac:chgData name="Szymon Lukasik" userId="3f04fe17a25b1477" providerId="LiveId" clId="{3A295E0B-E4E8-49FC-A9E9-A39C1F0ED3C2}" dt="2018-04-11T21:11:02.568" v="8089" actId="478"/>
          <ac:spMkLst>
            <pc:docMk/>
            <pc:sldMk cId="1317563085" sldId="348"/>
            <ac:spMk id="47" creationId="{00000000-0000-0000-0000-000000000000}"/>
          </ac:spMkLst>
        </pc:spChg>
        <pc:spChg chg="mod">
          <ac:chgData name="Szymon Lukasik" userId="3f04fe17a25b1477" providerId="LiveId" clId="{3A295E0B-E4E8-49FC-A9E9-A39C1F0ED3C2}" dt="2018-04-11T21:10:33.652" v="8015" actId="20577"/>
          <ac:spMkLst>
            <pc:docMk/>
            <pc:sldMk cId="1317563085" sldId="348"/>
            <ac:spMk id="6146" creationId="{00000000-0000-0000-0000-000000000000}"/>
          </ac:spMkLst>
        </pc:spChg>
      </pc:sldChg>
      <pc:sldChg chg="modSp">
        <pc:chgData name="Szymon Lukasik" userId="3f04fe17a25b1477" providerId="LiveId" clId="{3A295E0B-E4E8-49FC-A9E9-A39C1F0ED3C2}" dt="2018-04-11T21:15:55.825" v="8574" actId="20577"/>
        <pc:sldMkLst>
          <pc:docMk/>
          <pc:sldMk cId="3197477835" sldId="349"/>
        </pc:sldMkLst>
        <pc:spChg chg="mod">
          <ac:chgData name="Szymon Lukasik" userId="3f04fe17a25b1477" providerId="LiveId" clId="{3A295E0B-E4E8-49FC-A9E9-A39C1F0ED3C2}" dt="2018-04-11T21:15:55.825" v="8574" actId="20577"/>
          <ac:spMkLst>
            <pc:docMk/>
            <pc:sldMk cId="3197477835" sldId="349"/>
            <ac:spMk id="7" creationId="{00000000-0000-0000-0000-000000000000}"/>
          </ac:spMkLst>
        </pc:spChg>
        <pc:spChg chg="mod">
          <ac:chgData name="Szymon Lukasik" userId="3f04fe17a25b1477" providerId="LiveId" clId="{3A295E0B-E4E8-49FC-A9E9-A39C1F0ED3C2}" dt="2018-04-11T21:12:18.013" v="8159" actId="20577"/>
          <ac:spMkLst>
            <pc:docMk/>
            <pc:sldMk cId="3197477835" sldId="349"/>
            <ac:spMk id="6146" creationId="{00000000-0000-0000-0000-000000000000}"/>
          </ac:spMkLst>
        </pc:spChg>
      </pc:sldChg>
      <pc:sldChg chg="modSp">
        <pc:chgData name="Szymon Lukasik" userId="3f04fe17a25b1477" providerId="LiveId" clId="{3A295E0B-E4E8-49FC-A9E9-A39C1F0ED3C2}" dt="2018-04-11T21:18:08.346" v="8990" actId="20577"/>
        <pc:sldMkLst>
          <pc:docMk/>
          <pc:sldMk cId="1390270126" sldId="350"/>
        </pc:sldMkLst>
        <pc:spChg chg="mod">
          <ac:chgData name="Szymon Lukasik" userId="3f04fe17a25b1477" providerId="LiveId" clId="{3A295E0B-E4E8-49FC-A9E9-A39C1F0ED3C2}" dt="2018-04-11T21:18:08.346" v="8990" actId="20577"/>
          <ac:spMkLst>
            <pc:docMk/>
            <pc:sldMk cId="1390270126" sldId="350"/>
            <ac:spMk id="9" creationId="{00000000-0000-0000-0000-000000000000}"/>
          </ac:spMkLst>
        </pc:spChg>
        <pc:spChg chg="mod">
          <ac:chgData name="Szymon Lukasik" userId="3f04fe17a25b1477" providerId="LiveId" clId="{3A295E0B-E4E8-49FC-A9E9-A39C1F0ED3C2}" dt="2018-04-11T21:16:12.992" v="8622" actId="20577"/>
          <ac:spMkLst>
            <pc:docMk/>
            <pc:sldMk cId="1390270126" sldId="350"/>
            <ac:spMk id="6146" creationId="{00000000-0000-0000-0000-000000000000}"/>
          </ac:spMkLst>
        </pc:spChg>
      </pc:sldChg>
      <pc:sldChg chg="modSp">
        <pc:chgData name="Szymon Lukasik" userId="3f04fe17a25b1477" providerId="LiveId" clId="{3A295E0B-E4E8-49FC-A9E9-A39C1F0ED3C2}" dt="2018-04-11T21:35:59.394" v="9149" actId="20577"/>
        <pc:sldMkLst>
          <pc:docMk/>
          <pc:sldMk cId="2029744060" sldId="351"/>
        </pc:sldMkLst>
        <pc:spChg chg="mod">
          <ac:chgData name="Szymon Lukasik" userId="3f04fe17a25b1477" providerId="LiveId" clId="{3A295E0B-E4E8-49FC-A9E9-A39C1F0ED3C2}" dt="2018-04-11T21:35:59.394" v="9149" actId="20577"/>
          <ac:spMkLst>
            <pc:docMk/>
            <pc:sldMk cId="2029744060" sldId="351"/>
            <ac:spMk id="8" creationId="{00000000-0000-0000-0000-000000000000}"/>
          </ac:spMkLst>
        </pc:spChg>
        <pc:spChg chg="mod">
          <ac:chgData name="Szymon Lukasik" userId="3f04fe17a25b1477" providerId="LiveId" clId="{3A295E0B-E4E8-49FC-A9E9-A39C1F0ED3C2}" dt="2018-04-11T21:32:14.297" v="8991" actId="20577"/>
          <ac:spMkLst>
            <pc:docMk/>
            <pc:sldMk cId="2029744060" sldId="351"/>
            <ac:spMk id="6146" creationId="{00000000-0000-0000-0000-000000000000}"/>
          </ac:spMkLst>
        </pc:spChg>
      </pc:sldChg>
      <pc:sldChg chg="modSp">
        <pc:chgData name="Szymon Lukasik" userId="3f04fe17a25b1477" providerId="LiveId" clId="{3A295E0B-E4E8-49FC-A9E9-A39C1F0ED3C2}" dt="2018-04-11T21:37:22.594" v="9335" actId="20577"/>
        <pc:sldMkLst>
          <pc:docMk/>
          <pc:sldMk cId="3426321680" sldId="352"/>
        </pc:sldMkLst>
        <pc:spChg chg="mod">
          <ac:chgData name="Szymon Lukasik" userId="3f04fe17a25b1477" providerId="LiveId" clId="{3A295E0B-E4E8-49FC-A9E9-A39C1F0ED3C2}" dt="2018-04-11T21:37:22.594" v="9335" actId="20577"/>
          <ac:spMkLst>
            <pc:docMk/>
            <pc:sldMk cId="3426321680" sldId="352"/>
            <ac:spMk id="9" creationId="{00000000-0000-0000-0000-000000000000}"/>
          </ac:spMkLst>
        </pc:spChg>
        <pc:spChg chg="mod">
          <ac:chgData name="Szymon Lukasik" userId="3f04fe17a25b1477" providerId="LiveId" clId="{3A295E0B-E4E8-49FC-A9E9-A39C1F0ED3C2}" dt="2018-04-11T21:36:06.803" v="9150" actId="20577"/>
          <ac:spMkLst>
            <pc:docMk/>
            <pc:sldMk cId="3426321680" sldId="352"/>
            <ac:spMk id="6146" creationId="{00000000-0000-0000-0000-000000000000}"/>
          </ac:spMkLst>
        </pc:spChg>
      </pc:sldChg>
      <pc:sldChg chg="modSp">
        <pc:chgData name="Szymon Lukasik" userId="3f04fe17a25b1477" providerId="LiveId" clId="{3A295E0B-E4E8-49FC-A9E9-A39C1F0ED3C2}" dt="2018-04-11T21:40:23.198" v="9537" actId="5793"/>
        <pc:sldMkLst>
          <pc:docMk/>
          <pc:sldMk cId="3977258455" sldId="353"/>
        </pc:sldMkLst>
        <pc:spChg chg="mod">
          <ac:chgData name="Szymon Lukasik" userId="3f04fe17a25b1477" providerId="LiveId" clId="{3A295E0B-E4E8-49FC-A9E9-A39C1F0ED3C2}" dt="2018-04-11T21:40:23.198" v="9537" actId="5793"/>
          <ac:spMkLst>
            <pc:docMk/>
            <pc:sldMk cId="3977258455" sldId="353"/>
            <ac:spMk id="11" creationId="{00000000-0000-0000-0000-000000000000}"/>
          </ac:spMkLst>
        </pc:spChg>
        <pc:spChg chg="mod">
          <ac:chgData name="Szymon Lukasik" userId="3f04fe17a25b1477" providerId="LiveId" clId="{3A295E0B-E4E8-49FC-A9E9-A39C1F0ED3C2}" dt="2018-04-11T21:37:41.234" v="9386" actId="20577"/>
          <ac:spMkLst>
            <pc:docMk/>
            <pc:sldMk cId="3977258455" sldId="353"/>
            <ac:spMk id="6146" creationId="{00000000-0000-0000-0000-000000000000}"/>
          </ac:spMkLst>
        </pc:spChg>
      </pc:sldChg>
      <pc:sldChg chg="modSp">
        <pc:chgData name="Szymon Lukasik" userId="3f04fe17a25b1477" providerId="LiveId" clId="{3A295E0B-E4E8-49FC-A9E9-A39C1F0ED3C2}" dt="2018-04-11T22:11:03.391" v="9677" actId="1035"/>
        <pc:sldMkLst>
          <pc:docMk/>
          <pc:sldMk cId="2502801055" sldId="354"/>
        </pc:sldMkLst>
        <pc:spChg chg="mod">
          <ac:chgData name="Szymon Lukasik" userId="3f04fe17a25b1477" providerId="LiveId" clId="{3A295E0B-E4E8-49FC-A9E9-A39C1F0ED3C2}" dt="2018-04-11T22:10:56.898" v="9670" actId="14100"/>
          <ac:spMkLst>
            <pc:docMk/>
            <pc:sldMk cId="2502801055" sldId="354"/>
            <ac:spMk id="8" creationId="{00000000-0000-0000-0000-000000000000}"/>
          </ac:spMkLst>
        </pc:spChg>
        <pc:spChg chg="mod">
          <ac:chgData name="Szymon Lukasik" userId="3f04fe17a25b1477" providerId="LiveId" clId="{3A295E0B-E4E8-49FC-A9E9-A39C1F0ED3C2}" dt="2018-04-11T21:40:42.507" v="9576" actId="20577"/>
          <ac:spMkLst>
            <pc:docMk/>
            <pc:sldMk cId="2502801055" sldId="354"/>
            <ac:spMk id="6146" creationId="{00000000-0000-0000-0000-000000000000}"/>
          </ac:spMkLst>
        </pc:spChg>
        <pc:graphicFrameChg chg="mod">
          <ac:chgData name="Szymon Lukasik" userId="3f04fe17a25b1477" providerId="LiveId" clId="{3A295E0B-E4E8-49FC-A9E9-A39C1F0ED3C2}" dt="2018-04-11T22:11:00.304" v="9675" actId="1036"/>
          <ac:graphicFrameMkLst>
            <pc:docMk/>
            <pc:sldMk cId="2502801055" sldId="354"/>
            <ac:graphicFrameMk id="10" creationId="{00000000-0000-0000-0000-000000000000}"/>
          </ac:graphicFrameMkLst>
        </pc:graphicFrameChg>
        <pc:graphicFrameChg chg="mod">
          <ac:chgData name="Szymon Lukasik" userId="3f04fe17a25b1477" providerId="LiveId" clId="{3A295E0B-E4E8-49FC-A9E9-A39C1F0ED3C2}" dt="2018-04-11T22:11:03.391" v="9677" actId="1035"/>
          <ac:graphicFrameMkLst>
            <pc:docMk/>
            <pc:sldMk cId="2502801055" sldId="354"/>
            <ac:graphicFrameMk id="13" creationId="{00000000-0000-0000-0000-000000000000}"/>
          </ac:graphicFrameMkLst>
        </pc:graphicFrameChg>
      </pc:sldChg>
      <pc:sldChg chg="modSp modAnim">
        <pc:chgData name="Szymon Lukasik" userId="3f04fe17a25b1477" providerId="LiveId" clId="{3A295E0B-E4E8-49FC-A9E9-A39C1F0ED3C2}" dt="2018-04-11T22:12:01.241" v="9756" actId="167"/>
        <pc:sldMkLst>
          <pc:docMk/>
          <pc:sldMk cId="3966508522" sldId="355"/>
        </pc:sldMkLst>
        <pc:spChg chg="mod ord">
          <ac:chgData name="Szymon Lukasik" userId="3f04fe17a25b1477" providerId="LiveId" clId="{3A295E0B-E4E8-49FC-A9E9-A39C1F0ED3C2}" dt="2018-04-11T22:12:01.241" v="9756" actId="167"/>
          <ac:spMkLst>
            <pc:docMk/>
            <pc:sldMk cId="3966508522" sldId="355"/>
            <ac:spMk id="12" creationId="{00000000-0000-0000-0000-000000000000}"/>
          </ac:spMkLst>
        </pc:spChg>
        <pc:spChg chg="mod">
          <ac:chgData name="Szymon Lukasik" userId="3f04fe17a25b1477" providerId="LiveId" clId="{3A295E0B-E4E8-49FC-A9E9-A39C1F0ED3C2}" dt="2018-04-11T22:11:31.274" v="9721" actId="20577"/>
          <ac:spMkLst>
            <pc:docMk/>
            <pc:sldMk cId="3966508522" sldId="355"/>
            <ac:spMk id="14" creationId="{00000000-0000-0000-0000-000000000000}"/>
          </ac:spMkLst>
        </pc:spChg>
        <pc:spChg chg="mod">
          <ac:chgData name="Szymon Lukasik" userId="3f04fe17a25b1477" providerId="LiveId" clId="{3A295E0B-E4E8-49FC-A9E9-A39C1F0ED3C2}" dt="2018-04-11T22:11:14.389" v="9684" actId="20577"/>
          <ac:spMkLst>
            <pc:docMk/>
            <pc:sldMk cId="3966508522" sldId="355"/>
            <ac:spMk id="6146" creationId="{00000000-0000-0000-0000-000000000000}"/>
          </ac:spMkLst>
        </pc:spChg>
        <pc:graphicFrameChg chg="ord">
          <ac:chgData name="Szymon Lukasik" userId="3f04fe17a25b1477" providerId="LiveId" clId="{3A295E0B-E4E8-49FC-A9E9-A39C1F0ED3C2}" dt="2018-04-11T22:11:35.628" v="9722" actId="167"/>
          <ac:graphicFrameMkLst>
            <pc:docMk/>
            <pc:sldMk cId="3966508522" sldId="355"/>
            <ac:graphicFrameMk id="164870" creationId="{00000000-0000-0000-0000-000000000000}"/>
          </ac:graphicFrameMkLst>
        </pc:graphicFrameChg>
      </pc:sldChg>
      <pc:sldChg chg="modSp">
        <pc:chgData name="Szymon Lukasik" userId="3f04fe17a25b1477" providerId="LiveId" clId="{3A295E0B-E4E8-49FC-A9E9-A39C1F0ED3C2}" dt="2018-04-11T22:12:08.270" v="9763" actId="20577"/>
        <pc:sldMkLst>
          <pc:docMk/>
          <pc:sldMk cId="2455349262" sldId="356"/>
        </pc:sldMkLst>
        <pc:spChg chg="mod">
          <ac:chgData name="Szymon Lukasik" userId="3f04fe17a25b1477" providerId="LiveId" clId="{3A295E0B-E4E8-49FC-A9E9-A39C1F0ED3C2}" dt="2018-04-11T22:12:08.270" v="9763" actId="20577"/>
          <ac:spMkLst>
            <pc:docMk/>
            <pc:sldMk cId="2455349262" sldId="356"/>
            <ac:spMk id="6146" creationId="{00000000-0000-0000-0000-000000000000}"/>
          </ac:spMkLst>
        </pc:spChg>
      </pc:sldChg>
      <pc:sldChg chg="modSp">
        <pc:chgData name="Szymon Lukasik" userId="3f04fe17a25b1477" providerId="LiveId" clId="{3A295E0B-E4E8-49FC-A9E9-A39C1F0ED3C2}" dt="2018-04-11T22:16:43.810" v="10451" actId="20577"/>
        <pc:sldMkLst>
          <pc:docMk/>
          <pc:sldMk cId="2419635997" sldId="357"/>
        </pc:sldMkLst>
        <pc:spChg chg="mod">
          <ac:chgData name="Szymon Lukasik" userId="3f04fe17a25b1477" providerId="LiveId" clId="{3A295E0B-E4E8-49FC-A9E9-A39C1F0ED3C2}" dt="2018-04-11T22:16:43.810" v="10451" actId="20577"/>
          <ac:spMkLst>
            <pc:docMk/>
            <pc:sldMk cId="2419635997" sldId="357"/>
            <ac:spMk id="12" creationId="{00000000-0000-0000-0000-000000000000}"/>
          </ac:spMkLst>
        </pc:spChg>
        <pc:spChg chg="mod">
          <ac:chgData name="Szymon Lukasik" userId="3f04fe17a25b1477" providerId="LiveId" clId="{3A295E0B-E4E8-49FC-A9E9-A39C1F0ED3C2}" dt="2018-04-11T22:12:24.247" v="9816" actId="20577"/>
          <ac:spMkLst>
            <pc:docMk/>
            <pc:sldMk cId="2419635997" sldId="357"/>
            <ac:spMk id="6146" creationId="{00000000-0000-0000-0000-000000000000}"/>
          </ac:spMkLst>
        </pc:spChg>
        <pc:picChg chg="mod">
          <ac:chgData name="Szymon Lukasik" userId="3f04fe17a25b1477" providerId="LiveId" clId="{3A295E0B-E4E8-49FC-A9E9-A39C1F0ED3C2}" dt="2018-04-11T22:14:01.386" v="10043" actId="1035"/>
          <ac:picMkLst>
            <pc:docMk/>
            <pc:sldMk cId="2419635997" sldId="357"/>
            <ac:picMk id="165894" creationId="{00000000-0000-0000-0000-000000000000}"/>
          </ac:picMkLst>
        </pc:picChg>
      </pc:sldChg>
      <pc:sldChg chg="modSp">
        <pc:chgData name="Szymon Lukasik" userId="3f04fe17a25b1477" providerId="LiveId" clId="{3A295E0B-E4E8-49FC-A9E9-A39C1F0ED3C2}" dt="2018-04-11T22:18:23.548" v="10736" actId="20577"/>
        <pc:sldMkLst>
          <pc:docMk/>
          <pc:sldMk cId="2628827688" sldId="358"/>
        </pc:sldMkLst>
        <pc:spChg chg="mod">
          <ac:chgData name="Szymon Lukasik" userId="3f04fe17a25b1477" providerId="LiveId" clId="{3A295E0B-E4E8-49FC-A9E9-A39C1F0ED3C2}" dt="2018-04-11T22:18:23.548" v="10736" actId="20577"/>
          <ac:spMkLst>
            <pc:docMk/>
            <pc:sldMk cId="2628827688" sldId="358"/>
            <ac:spMk id="9" creationId="{00000000-0000-0000-0000-000000000000}"/>
          </ac:spMkLst>
        </pc:spChg>
        <pc:spChg chg="mod">
          <ac:chgData name="Szymon Lukasik" userId="3f04fe17a25b1477" providerId="LiveId" clId="{3A295E0B-E4E8-49FC-A9E9-A39C1F0ED3C2}" dt="2018-04-11T22:16:51.255" v="10467" actId="20577"/>
          <ac:spMkLst>
            <pc:docMk/>
            <pc:sldMk cId="2628827688" sldId="358"/>
            <ac:spMk id="6146" creationId="{00000000-0000-0000-0000-000000000000}"/>
          </ac:spMkLst>
        </pc:spChg>
      </pc:sldChg>
      <pc:sldChg chg="modSp modAnim">
        <pc:chgData name="Szymon Lukasik" userId="3f04fe17a25b1477" providerId="LiveId" clId="{3A295E0B-E4E8-49FC-A9E9-A39C1F0ED3C2}" dt="2018-04-11T22:19:09.172" v="10865" actId="20577"/>
        <pc:sldMkLst>
          <pc:docMk/>
          <pc:sldMk cId="3394124145" sldId="359"/>
        </pc:sldMkLst>
        <pc:spChg chg="mod">
          <ac:chgData name="Szymon Lukasik" userId="3f04fe17a25b1477" providerId="LiveId" clId="{3A295E0B-E4E8-49FC-A9E9-A39C1F0ED3C2}" dt="2018-04-11T22:18:43.902" v="10788" actId="20577"/>
          <ac:spMkLst>
            <pc:docMk/>
            <pc:sldMk cId="3394124145" sldId="359"/>
            <ac:spMk id="25" creationId="{00000000-0000-0000-0000-000000000000}"/>
          </ac:spMkLst>
        </pc:spChg>
        <pc:spChg chg="mod">
          <ac:chgData name="Szymon Lukasik" userId="3f04fe17a25b1477" providerId="LiveId" clId="{3A295E0B-E4E8-49FC-A9E9-A39C1F0ED3C2}" dt="2018-04-11T22:18:52.581" v="10805" actId="20577"/>
          <ac:spMkLst>
            <pc:docMk/>
            <pc:sldMk cId="3394124145" sldId="359"/>
            <ac:spMk id="26" creationId="{00000000-0000-0000-0000-000000000000}"/>
          </ac:spMkLst>
        </pc:spChg>
        <pc:spChg chg="mod">
          <ac:chgData name="Szymon Lukasik" userId="3f04fe17a25b1477" providerId="LiveId" clId="{3A295E0B-E4E8-49FC-A9E9-A39C1F0ED3C2}" dt="2018-04-11T22:18:48.099" v="10796" actId="20577"/>
          <ac:spMkLst>
            <pc:docMk/>
            <pc:sldMk cId="3394124145" sldId="359"/>
            <ac:spMk id="28" creationId="{00000000-0000-0000-0000-000000000000}"/>
          </ac:spMkLst>
        </pc:spChg>
        <pc:spChg chg="mod">
          <ac:chgData name="Szymon Lukasik" userId="3f04fe17a25b1477" providerId="LiveId" clId="{3A295E0B-E4E8-49FC-A9E9-A39C1F0ED3C2}" dt="2018-04-11T22:19:09.172" v="10865" actId="20577"/>
          <ac:spMkLst>
            <pc:docMk/>
            <pc:sldMk cId="3394124145" sldId="359"/>
            <ac:spMk id="36" creationId="{00000000-0000-0000-0000-000000000000}"/>
          </ac:spMkLst>
        </pc:spChg>
        <pc:spChg chg="mod">
          <ac:chgData name="Szymon Lukasik" userId="3f04fe17a25b1477" providerId="LiveId" clId="{3A295E0B-E4E8-49FC-A9E9-A39C1F0ED3C2}" dt="2018-04-11T22:18:33.010" v="10761" actId="20577"/>
          <ac:spMkLst>
            <pc:docMk/>
            <pc:sldMk cId="3394124145" sldId="359"/>
            <ac:spMk id="6146" creationId="{00000000-0000-0000-0000-000000000000}"/>
          </ac:spMkLst>
        </pc:spChg>
      </pc:sldChg>
      <pc:sldChg chg="modSp">
        <pc:chgData name="Szymon Lukasik" userId="3f04fe17a25b1477" providerId="LiveId" clId="{3A295E0B-E4E8-49FC-A9E9-A39C1F0ED3C2}" dt="2018-04-11T22:19:19.804" v="10892" actId="20577"/>
        <pc:sldMkLst>
          <pc:docMk/>
          <pc:sldMk cId="511734788" sldId="360"/>
        </pc:sldMkLst>
        <pc:spChg chg="mod">
          <ac:chgData name="Szymon Lukasik" userId="3f04fe17a25b1477" providerId="LiveId" clId="{3A295E0B-E4E8-49FC-A9E9-A39C1F0ED3C2}" dt="2018-04-11T22:19:19.804" v="10892" actId="20577"/>
          <ac:spMkLst>
            <pc:docMk/>
            <pc:sldMk cId="511734788" sldId="360"/>
            <ac:spMk id="6146" creationId="{00000000-0000-0000-0000-000000000000}"/>
          </ac:spMkLst>
        </pc:spChg>
      </pc:sldChg>
      <pc:sldChg chg="delSp modSp modAnim">
        <pc:chgData name="Szymon Lukasik" userId="3f04fe17a25b1477" providerId="LiveId" clId="{3A295E0B-E4E8-49FC-A9E9-A39C1F0ED3C2}" dt="2018-04-11T22:22:12.348" v="11105" actId="20577"/>
        <pc:sldMkLst>
          <pc:docMk/>
          <pc:sldMk cId="1243447474" sldId="362"/>
        </pc:sldMkLst>
        <pc:spChg chg="mod">
          <ac:chgData name="Szymon Lukasik" userId="3f04fe17a25b1477" providerId="LiveId" clId="{3A295E0B-E4E8-49FC-A9E9-A39C1F0ED3C2}" dt="2018-04-11T22:21:22.086" v="11048" actId="20577"/>
          <ac:spMkLst>
            <pc:docMk/>
            <pc:sldMk cId="1243447474" sldId="362"/>
            <ac:spMk id="9" creationId="{00000000-0000-0000-0000-000000000000}"/>
          </ac:spMkLst>
        </pc:spChg>
        <pc:spChg chg="mod">
          <ac:chgData name="Szymon Lukasik" userId="3f04fe17a25b1477" providerId="LiveId" clId="{3A295E0B-E4E8-49FC-A9E9-A39C1F0ED3C2}" dt="2018-04-11T22:19:55.822" v="10978" actId="20577"/>
          <ac:spMkLst>
            <pc:docMk/>
            <pc:sldMk cId="1243447474" sldId="362"/>
            <ac:spMk id="6146" creationId="{00000000-0000-0000-0000-000000000000}"/>
          </ac:spMkLst>
        </pc:spChg>
        <pc:graphicFrameChg chg="modGraphic">
          <ac:chgData name="Szymon Lukasik" userId="3f04fe17a25b1477" providerId="LiveId" clId="{3A295E0B-E4E8-49FC-A9E9-A39C1F0ED3C2}" dt="2018-04-11T22:22:12.348" v="11105" actId="20577"/>
          <ac:graphicFrameMkLst>
            <pc:docMk/>
            <pc:sldMk cId="1243447474" sldId="362"/>
            <ac:graphicFrameMk id="10" creationId="{00000000-0000-0000-0000-000000000000}"/>
          </ac:graphicFrameMkLst>
        </pc:graphicFrameChg>
        <pc:graphicFrameChg chg="del">
          <ac:chgData name="Szymon Lukasik" userId="3f04fe17a25b1477" providerId="LiveId" clId="{3A295E0B-E4E8-49FC-A9E9-A39C1F0ED3C2}" dt="2018-04-11T22:21:14.529" v="11046" actId="478"/>
          <ac:graphicFrameMkLst>
            <pc:docMk/>
            <pc:sldMk cId="1243447474" sldId="362"/>
            <ac:graphicFrameMk id="120833" creationId="{00000000-0000-0000-0000-000000000000}"/>
          </ac:graphicFrameMkLst>
        </pc:graphicFrameChg>
      </pc:sldChg>
      <pc:sldChg chg="modSp add setBg">
        <pc:chgData name="Szymon Lukasik" userId="3f04fe17a25b1477" providerId="LiveId" clId="{3A295E0B-E4E8-49FC-A9E9-A39C1F0ED3C2}" dt="2018-04-11T22:23:31.767" v="11382" actId="20577"/>
        <pc:sldMkLst>
          <pc:docMk/>
          <pc:sldMk cId="3946646684" sldId="363"/>
        </pc:sldMkLst>
        <pc:spChg chg="mod">
          <ac:chgData name="Szymon Lukasik" userId="3f04fe17a25b1477" providerId="LiveId" clId="{3A295E0B-E4E8-49FC-A9E9-A39C1F0ED3C2}" dt="2018-04-11T22:22:24.285" v="11142" actId="20577"/>
          <ac:spMkLst>
            <pc:docMk/>
            <pc:sldMk cId="3946646684" sldId="363"/>
            <ac:spMk id="6146" creationId="{00000000-0000-0000-0000-000000000000}"/>
          </ac:spMkLst>
        </pc:spChg>
        <pc:spChg chg="mod">
          <ac:chgData name="Szymon Lukasik" userId="3f04fe17a25b1477" providerId="LiveId" clId="{3A295E0B-E4E8-49FC-A9E9-A39C1F0ED3C2}" dt="2018-04-11T22:23:31.767" v="11382" actId="20577"/>
          <ac:spMkLst>
            <pc:docMk/>
            <pc:sldMk cId="3946646684" sldId="363"/>
            <ac:spMk id="6147" creationId="{00000000-0000-0000-0000-000000000000}"/>
          </ac:spMkLst>
        </pc:spChg>
      </pc:sldChg>
      <pc:sldChg chg="modSp add setBg">
        <pc:chgData name="Szymon Lukasik" userId="3f04fe17a25b1477" providerId="LiveId" clId="{3A295E0B-E4E8-49FC-A9E9-A39C1F0ED3C2}" dt="2018-04-11T22:39:20.160" v="12581" actId="20577"/>
        <pc:sldMkLst>
          <pc:docMk/>
          <pc:sldMk cId="52167468" sldId="364"/>
        </pc:sldMkLst>
        <pc:spChg chg="mod">
          <ac:chgData name="Szymon Lukasik" userId="3f04fe17a25b1477" providerId="LiveId" clId="{3A295E0B-E4E8-49FC-A9E9-A39C1F0ED3C2}" dt="2018-04-11T22:39:20.160" v="12581" actId="20577"/>
          <ac:spMkLst>
            <pc:docMk/>
            <pc:sldMk cId="52167468" sldId="364"/>
            <ac:spMk id="5" creationId="{00000000-0000-0000-0000-000000000000}"/>
          </ac:spMkLst>
        </pc:spChg>
        <pc:spChg chg="mod">
          <ac:chgData name="Szymon Lukasik" userId="3f04fe17a25b1477" providerId="LiveId" clId="{3A295E0B-E4E8-49FC-A9E9-A39C1F0ED3C2}" dt="2018-04-11T22:23:40.874" v="11411" actId="20577"/>
          <ac:spMkLst>
            <pc:docMk/>
            <pc:sldMk cId="52167468" sldId="364"/>
            <ac:spMk id="6146" creationId="{00000000-0000-0000-0000-000000000000}"/>
          </ac:spMkLst>
        </pc:spChg>
      </pc:sldChg>
      <pc:sldChg chg="modSp add setBg">
        <pc:chgData name="Szymon Lukasik" userId="3f04fe17a25b1477" providerId="LiveId" clId="{3A295E0B-E4E8-49FC-A9E9-A39C1F0ED3C2}" dt="2018-04-11T22:24:15.594" v="11457" actId="20577"/>
        <pc:sldMkLst>
          <pc:docMk/>
          <pc:sldMk cId="1061780342" sldId="373"/>
        </pc:sldMkLst>
        <pc:spChg chg="mod">
          <ac:chgData name="Szymon Lukasik" userId="3f04fe17a25b1477" providerId="LiveId" clId="{3A295E0B-E4E8-49FC-A9E9-A39C1F0ED3C2}" dt="2018-04-11T22:24:15.594" v="11457" actId="20577"/>
          <ac:spMkLst>
            <pc:docMk/>
            <pc:sldMk cId="1061780342" sldId="373"/>
            <ac:spMk id="5" creationId="{00000000-0000-0000-0000-000000000000}"/>
          </ac:spMkLst>
        </pc:spChg>
        <pc:spChg chg="mod">
          <ac:chgData name="Szymon Lukasik" userId="3f04fe17a25b1477" providerId="LiveId" clId="{3A295E0B-E4E8-49FC-A9E9-A39C1F0ED3C2}" dt="2018-04-11T22:23:51.728" v="11449" actId="20577"/>
          <ac:spMkLst>
            <pc:docMk/>
            <pc:sldMk cId="1061780342" sldId="373"/>
            <ac:spMk id="6146" creationId="{00000000-0000-0000-0000-000000000000}"/>
          </ac:spMkLst>
        </pc:spChg>
      </pc:sldChg>
      <pc:sldChg chg="modSp add setBg">
        <pc:chgData name="Szymon Lukasik" userId="3f04fe17a25b1477" providerId="LiveId" clId="{3A295E0B-E4E8-49FC-A9E9-A39C1F0ED3C2}" dt="2018-04-11T22:42:17.699" v="13038" actId="20577"/>
        <pc:sldMkLst>
          <pc:docMk/>
          <pc:sldMk cId="943987309" sldId="374"/>
        </pc:sldMkLst>
        <pc:spChg chg="mod">
          <ac:chgData name="Szymon Lukasik" userId="3f04fe17a25b1477" providerId="LiveId" clId="{3A295E0B-E4E8-49FC-A9E9-A39C1F0ED3C2}" dt="2018-04-11T22:42:17.699" v="13038" actId="20577"/>
          <ac:spMkLst>
            <pc:docMk/>
            <pc:sldMk cId="943987309" sldId="374"/>
            <ac:spMk id="5" creationId="{00000000-0000-0000-0000-000000000000}"/>
          </ac:spMkLst>
        </pc:spChg>
        <pc:spChg chg="mod">
          <ac:chgData name="Szymon Lukasik" userId="3f04fe17a25b1477" providerId="LiveId" clId="{3A295E0B-E4E8-49FC-A9E9-A39C1F0ED3C2}" dt="2018-04-11T22:39:34.184" v="12614" actId="20577"/>
          <ac:spMkLst>
            <pc:docMk/>
            <pc:sldMk cId="943987309" sldId="374"/>
            <ac:spMk id="6146" creationId="{00000000-0000-0000-0000-000000000000}"/>
          </ac:spMkLst>
        </pc:spChg>
      </pc:sldChg>
      <pc:sldChg chg="modSp add setBg">
        <pc:chgData name="Szymon Lukasik" userId="3f04fe17a25b1477" providerId="LiveId" clId="{3A295E0B-E4E8-49FC-A9E9-A39C1F0ED3C2}" dt="2018-04-11T22:43:22.466" v="13255" actId="1036"/>
        <pc:sldMkLst>
          <pc:docMk/>
          <pc:sldMk cId="2682329382" sldId="375"/>
        </pc:sldMkLst>
        <pc:spChg chg="mod">
          <ac:chgData name="Szymon Lukasik" userId="3f04fe17a25b1477" providerId="LiveId" clId="{3A295E0B-E4E8-49FC-A9E9-A39C1F0ED3C2}" dt="2018-04-11T22:43:22.466" v="13255" actId="1036"/>
          <ac:spMkLst>
            <pc:docMk/>
            <pc:sldMk cId="2682329382" sldId="375"/>
            <ac:spMk id="5" creationId="{00000000-0000-0000-0000-000000000000}"/>
          </ac:spMkLst>
        </pc:spChg>
        <pc:spChg chg="mod">
          <ac:chgData name="Szymon Lukasik" userId="3f04fe17a25b1477" providerId="LiveId" clId="{3A295E0B-E4E8-49FC-A9E9-A39C1F0ED3C2}" dt="2018-04-11T22:42:24.679" v="13052" actId="20577"/>
          <ac:spMkLst>
            <pc:docMk/>
            <pc:sldMk cId="2682329382" sldId="375"/>
            <ac:spMk id="6146" creationId="{00000000-0000-0000-0000-000000000000}"/>
          </ac:spMkLst>
        </pc:spChg>
      </pc:sldChg>
      <pc:sldChg chg="modSp add setBg">
        <pc:chgData name="Szymon Lukasik" userId="3f04fe17a25b1477" providerId="LiveId" clId="{3A295E0B-E4E8-49FC-A9E9-A39C1F0ED3C2}" dt="2018-04-11T22:44:45.381" v="13532" actId="20577"/>
        <pc:sldMkLst>
          <pc:docMk/>
          <pc:sldMk cId="3757007468" sldId="376"/>
        </pc:sldMkLst>
        <pc:spChg chg="mod">
          <ac:chgData name="Szymon Lukasik" userId="3f04fe17a25b1477" providerId="LiveId" clId="{3A295E0B-E4E8-49FC-A9E9-A39C1F0ED3C2}" dt="2018-04-11T22:44:45.381" v="13532" actId="20577"/>
          <ac:spMkLst>
            <pc:docMk/>
            <pc:sldMk cId="3757007468" sldId="376"/>
            <ac:spMk id="5" creationId="{00000000-0000-0000-0000-000000000000}"/>
          </ac:spMkLst>
        </pc:spChg>
        <pc:spChg chg="mod">
          <ac:chgData name="Szymon Lukasik" userId="3f04fe17a25b1477" providerId="LiveId" clId="{3A295E0B-E4E8-49FC-A9E9-A39C1F0ED3C2}" dt="2018-04-11T22:43:30.444" v="13280" actId="20577"/>
          <ac:spMkLst>
            <pc:docMk/>
            <pc:sldMk cId="3757007468" sldId="376"/>
            <ac:spMk id="6146" creationId="{00000000-0000-0000-0000-000000000000}"/>
          </ac:spMkLst>
        </pc:spChg>
      </pc:sldChg>
      <pc:sldChg chg="modSp add setBg">
        <pc:chgData name="Szymon Lukasik" userId="3f04fe17a25b1477" providerId="LiveId" clId="{3A295E0B-E4E8-49FC-A9E9-A39C1F0ED3C2}" dt="2018-04-11T22:49:37.938" v="14094" actId="20577"/>
        <pc:sldMkLst>
          <pc:docMk/>
          <pc:sldMk cId="1937619990" sldId="377"/>
        </pc:sldMkLst>
        <pc:spChg chg="mod">
          <ac:chgData name="Szymon Lukasik" userId="3f04fe17a25b1477" providerId="LiveId" clId="{3A295E0B-E4E8-49FC-A9E9-A39C1F0ED3C2}" dt="2018-04-11T22:45:09.295" v="13598" actId="20577"/>
          <ac:spMkLst>
            <pc:docMk/>
            <pc:sldMk cId="1937619990" sldId="377"/>
            <ac:spMk id="6" creationId="{00000000-0000-0000-0000-000000000000}"/>
          </ac:spMkLst>
        </pc:spChg>
        <pc:graphicFrameChg chg="modGraphic">
          <ac:chgData name="Szymon Lukasik" userId="3f04fe17a25b1477" providerId="LiveId" clId="{3A295E0B-E4E8-49FC-A9E9-A39C1F0ED3C2}" dt="2018-04-11T22:49:37.938" v="14094" actId="20577"/>
          <ac:graphicFrameMkLst>
            <pc:docMk/>
            <pc:sldMk cId="1937619990" sldId="377"/>
            <ac:graphicFrameMk id="8" creationId="{00000000-0000-0000-0000-000000000000}"/>
          </ac:graphicFrameMkLst>
        </pc:graphicFrameChg>
      </pc:sldChg>
      <pc:sldChg chg="modSp add setBg">
        <pc:chgData name="Szymon Lukasik" userId="3f04fe17a25b1477" providerId="LiveId" clId="{3A295E0B-E4E8-49FC-A9E9-A39C1F0ED3C2}" dt="2018-04-11T22:49:29.150" v="14091" actId="1035"/>
        <pc:sldMkLst>
          <pc:docMk/>
          <pc:sldMk cId="500776960" sldId="378"/>
        </pc:sldMkLst>
        <pc:spChg chg="mod">
          <ac:chgData name="Szymon Lukasik" userId="3f04fe17a25b1477" providerId="LiveId" clId="{3A295E0B-E4E8-49FC-A9E9-A39C1F0ED3C2}" dt="2018-04-11T22:47:59.218" v="13913" actId="20577"/>
          <ac:spMkLst>
            <pc:docMk/>
            <pc:sldMk cId="500776960" sldId="378"/>
            <ac:spMk id="6" creationId="{00000000-0000-0000-0000-000000000000}"/>
          </ac:spMkLst>
        </pc:spChg>
        <pc:spChg chg="mod">
          <ac:chgData name="Szymon Lukasik" userId="3f04fe17a25b1477" providerId="LiveId" clId="{3A295E0B-E4E8-49FC-A9E9-A39C1F0ED3C2}" dt="2018-04-11T22:49:29.150" v="14091" actId="1035"/>
          <ac:spMkLst>
            <pc:docMk/>
            <pc:sldMk cId="500776960" sldId="378"/>
            <ac:spMk id="7" creationId="{00000000-0000-0000-0000-000000000000}"/>
          </ac:spMkLst>
        </pc:spChg>
        <pc:picChg chg="mod">
          <ac:chgData name="Szymon Lukasik" userId="3f04fe17a25b1477" providerId="LiveId" clId="{3A295E0B-E4E8-49FC-A9E9-A39C1F0ED3C2}" dt="2018-04-11T22:49:25.005" v="14086" actId="1035"/>
          <ac:picMkLst>
            <pc:docMk/>
            <pc:sldMk cId="500776960" sldId="378"/>
            <ac:picMk id="220162" creationId="{00000000-0000-0000-0000-000000000000}"/>
          </ac:picMkLst>
        </pc:picChg>
      </pc:sldChg>
      <pc:sldChg chg="modSp add">
        <pc:chgData name="Szymon Lukasik" userId="3f04fe17a25b1477" providerId="LiveId" clId="{3A295E0B-E4E8-49FC-A9E9-A39C1F0ED3C2}" dt="2018-04-12T11:05:38.908" v="14395" actId="20577"/>
        <pc:sldMkLst>
          <pc:docMk/>
          <pc:sldMk cId="2425964971" sldId="379"/>
        </pc:sldMkLst>
        <pc:spChg chg="mod">
          <ac:chgData name="Szymon Lukasik" userId="3f04fe17a25b1477" providerId="LiveId" clId="{3A295E0B-E4E8-49FC-A9E9-A39C1F0ED3C2}" dt="2018-04-12T11:05:38.908" v="14395" actId="20577"/>
          <ac:spMkLst>
            <pc:docMk/>
            <pc:sldMk cId="2425964971" sldId="379"/>
            <ac:spMk id="6146" creationId="{00000000-0000-0000-0000-000000000000}"/>
          </ac:spMkLst>
        </pc:spChg>
        <pc:graphicFrameChg chg="mod modGraphic">
          <ac:chgData name="Szymon Lukasik" userId="3f04fe17a25b1477" providerId="LiveId" clId="{3A295E0B-E4E8-49FC-A9E9-A39C1F0ED3C2}" dt="2018-04-11T22:50:26.410" v="14112" actId="1037"/>
          <ac:graphicFrameMkLst>
            <pc:docMk/>
            <pc:sldMk cId="2425964971" sldId="379"/>
            <ac:graphicFrameMk id="6" creationId="{00000000-0000-0000-0000-000000000000}"/>
          </ac:graphicFrameMkLst>
        </pc:graphicFrameChg>
      </pc:sldChg>
      <pc:sldChg chg="modSp add setBg">
        <pc:chgData name="Szymon Lukasik" userId="3f04fe17a25b1477" providerId="LiveId" clId="{3A295E0B-E4E8-49FC-A9E9-A39C1F0ED3C2}" dt="2018-04-11T22:52:57.320" v="14356" actId="20577"/>
        <pc:sldMkLst>
          <pc:docMk/>
          <pc:sldMk cId="2073488013" sldId="380"/>
        </pc:sldMkLst>
        <pc:spChg chg="mod">
          <ac:chgData name="Szymon Lukasik" userId="3f04fe17a25b1477" providerId="LiveId" clId="{3A295E0B-E4E8-49FC-A9E9-A39C1F0ED3C2}" dt="2018-04-11T22:51:38.743" v="14170" actId="20577"/>
          <ac:spMkLst>
            <pc:docMk/>
            <pc:sldMk cId="2073488013" sldId="380"/>
            <ac:spMk id="6" creationId="{00000000-0000-0000-0000-000000000000}"/>
          </ac:spMkLst>
        </pc:spChg>
        <pc:spChg chg="mod">
          <ac:chgData name="Szymon Lukasik" userId="3f04fe17a25b1477" providerId="LiveId" clId="{3A295E0B-E4E8-49FC-A9E9-A39C1F0ED3C2}" dt="2018-04-11T22:52:57.320" v="14356" actId="20577"/>
          <ac:spMkLst>
            <pc:docMk/>
            <pc:sldMk cId="2073488013" sldId="380"/>
            <ac:spMk id="7" creationId="{00000000-0000-0000-0000-000000000000}"/>
          </ac:spMkLst>
        </pc:spChg>
        <pc:picChg chg="mod">
          <ac:chgData name="Szymon Lukasik" userId="3f04fe17a25b1477" providerId="LiveId" clId="{3A295E0B-E4E8-49FC-A9E9-A39C1F0ED3C2}" dt="2018-04-11T22:51:33.502" v="14161" actId="1035"/>
          <ac:picMkLst>
            <pc:docMk/>
            <pc:sldMk cId="2073488013" sldId="380"/>
            <ac:picMk id="1027" creationId="{00000000-0000-0000-0000-000000000000}"/>
          </ac:picMkLst>
        </pc:picChg>
      </pc:sldChg>
      <pc:sldChg chg="modSp add">
        <pc:chgData name="Szymon Lukasik" userId="3f04fe17a25b1477" providerId="LiveId" clId="{3A295E0B-E4E8-49FC-A9E9-A39C1F0ED3C2}" dt="2018-04-11T22:35:22.575" v="11960" actId="20577"/>
        <pc:sldMkLst>
          <pc:docMk/>
          <pc:sldMk cId="4142817688" sldId="381"/>
        </pc:sldMkLst>
        <pc:spChg chg="mod">
          <ac:chgData name="Szymon Lukasik" userId="3f04fe17a25b1477" providerId="LiveId" clId="{3A295E0B-E4E8-49FC-A9E9-A39C1F0ED3C2}" dt="2018-04-11T22:35:22.575" v="11960" actId="20577"/>
          <ac:spMkLst>
            <pc:docMk/>
            <pc:sldMk cId="4142817688" sldId="381"/>
            <ac:spMk id="10" creationId="{00000000-0000-0000-0000-000000000000}"/>
          </ac:spMkLst>
        </pc:spChg>
        <pc:spChg chg="mod">
          <ac:chgData name="Szymon Lukasik" userId="3f04fe17a25b1477" providerId="LiveId" clId="{3A295E0B-E4E8-49FC-A9E9-A39C1F0ED3C2}" dt="2018-04-11T22:26:25.377" v="11782" actId="20577"/>
          <ac:spMkLst>
            <pc:docMk/>
            <pc:sldMk cId="4142817688" sldId="381"/>
            <ac:spMk id="6146" creationId="{00000000-0000-0000-0000-000000000000}"/>
          </ac:spMkLst>
        </pc:spChg>
      </pc:sldChg>
      <pc:sldChg chg="modSp add">
        <pc:chgData name="Szymon Lukasik" userId="3f04fe17a25b1477" providerId="LiveId" clId="{3A295E0B-E4E8-49FC-A9E9-A39C1F0ED3C2}" dt="2018-04-11T22:26:17.225" v="11768" actId="20577"/>
        <pc:sldMkLst>
          <pc:docMk/>
          <pc:sldMk cId="2776507347" sldId="382"/>
        </pc:sldMkLst>
        <pc:spChg chg="mod">
          <ac:chgData name="Szymon Lukasik" userId="3f04fe17a25b1477" providerId="LiveId" clId="{3A295E0B-E4E8-49FC-A9E9-A39C1F0ED3C2}" dt="2018-04-11T22:26:17.225" v="11768" actId="20577"/>
          <ac:spMkLst>
            <pc:docMk/>
            <pc:sldMk cId="2776507347" sldId="382"/>
            <ac:spMk id="9" creationId="{00000000-0000-0000-0000-000000000000}"/>
          </ac:spMkLst>
        </pc:spChg>
        <pc:spChg chg="mod">
          <ac:chgData name="Szymon Lukasik" userId="3f04fe17a25b1477" providerId="LiveId" clId="{3A295E0B-E4E8-49FC-A9E9-A39C1F0ED3C2}" dt="2018-04-11T22:24:40.168" v="11497" actId="20577"/>
          <ac:spMkLst>
            <pc:docMk/>
            <pc:sldMk cId="2776507347" sldId="382"/>
            <ac:spMk id="6146" creationId="{00000000-0000-0000-0000-000000000000}"/>
          </ac:spMkLst>
        </pc:spChg>
      </pc:sldChg>
      <pc:sldChg chg="modSp add">
        <pc:chgData name="Szymon Lukasik" userId="3f04fe17a25b1477" providerId="LiveId" clId="{3A295E0B-E4E8-49FC-A9E9-A39C1F0ED3C2}" dt="2018-04-11T20:50:24.156" v="7244" actId="20577"/>
        <pc:sldMkLst>
          <pc:docMk/>
          <pc:sldMk cId="1941573836" sldId="383"/>
        </pc:sldMkLst>
        <pc:spChg chg="mod">
          <ac:chgData name="Szymon Lukasik" userId="3f04fe17a25b1477" providerId="LiveId" clId="{3A295E0B-E4E8-49FC-A9E9-A39C1F0ED3C2}" dt="2018-04-11T20:50:24.156" v="7244" actId="20577"/>
          <ac:spMkLst>
            <pc:docMk/>
            <pc:sldMk cId="1941573836" sldId="383"/>
            <ac:spMk id="6146" creationId="{00000000-0000-0000-0000-000000000000}"/>
          </ac:spMkLst>
        </pc:spChg>
      </pc:sldChg>
      <pc:sldChg chg="modSp add">
        <pc:chgData name="Szymon Lukasik" userId="3f04fe17a25b1477" providerId="LiveId" clId="{3A295E0B-E4E8-49FC-A9E9-A39C1F0ED3C2}" dt="2018-04-11T20:50:09.330" v="7222" actId="20577"/>
        <pc:sldMkLst>
          <pc:docMk/>
          <pc:sldMk cId="3781456507" sldId="384"/>
        </pc:sldMkLst>
        <pc:spChg chg="mod">
          <ac:chgData name="Szymon Lukasik" userId="3f04fe17a25b1477" providerId="LiveId" clId="{3A295E0B-E4E8-49FC-A9E9-A39C1F0ED3C2}" dt="2018-04-11T20:50:09.330" v="7222" actId="20577"/>
          <ac:spMkLst>
            <pc:docMk/>
            <pc:sldMk cId="3781456507" sldId="384"/>
            <ac:spMk id="6146" creationId="{00000000-0000-0000-0000-000000000000}"/>
          </ac:spMkLst>
        </pc:spChg>
      </pc:sldChg>
      <pc:sldChg chg="modSp add">
        <pc:chgData name="Szymon Lukasik" userId="3f04fe17a25b1477" providerId="LiveId" clId="{3A295E0B-E4E8-49FC-A9E9-A39C1F0ED3C2}" dt="2018-04-17T19:28:42.752" v="14397" actId="1035"/>
        <pc:sldMkLst>
          <pc:docMk/>
          <pc:sldMk cId="2248491585" sldId="387"/>
        </pc:sldMkLst>
        <pc:spChg chg="mod">
          <ac:chgData name="Szymon Lukasik" userId="3f04fe17a25b1477" providerId="LiveId" clId="{3A295E0B-E4E8-49FC-A9E9-A39C1F0ED3C2}" dt="2018-04-11T20:49:56.378" v="7194" actId="20577"/>
          <ac:spMkLst>
            <pc:docMk/>
            <pc:sldMk cId="2248491585" sldId="387"/>
            <ac:spMk id="6146" creationId="{00000000-0000-0000-0000-000000000000}"/>
          </ac:spMkLst>
        </pc:spChg>
        <pc:picChg chg="mod">
          <ac:chgData name="Szymon Lukasik" userId="3f04fe17a25b1477" providerId="LiveId" clId="{3A295E0B-E4E8-49FC-A9E9-A39C1F0ED3C2}" dt="2018-04-17T19:28:42.752" v="14397" actId="1035"/>
          <ac:picMkLst>
            <pc:docMk/>
            <pc:sldMk cId="2248491585" sldId="387"/>
            <ac:picMk id="2" creationId="{00000000-0000-0000-0000-000000000000}"/>
          </ac:picMkLst>
        </pc:picChg>
      </pc:sldChg>
      <pc:sldChg chg="addSp delSp modSp delAnim">
        <pc:chgData name="Szymon Lukasik" userId="3f04fe17a25b1477" providerId="LiveId" clId="{3A295E0B-E4E8-49FC-A9E9-A39C1F0ED3C2}" dt="2018-04-11T22:53:43.768" v="14387" actId="478"/>
        <pc:sldMkLst>
          <pc:docMk/>
          <pc:sldMk cId="831467724" sldId="388"/>
        </pc:sldMkLst>
        <pc:spChg chg="add mod">
          <ac:chgData name="Szymon Lukasik" userId="3f04fe17a25b1477" providerId="LiveId" clId="{3A295E0B-E4E8-49FC-A9E9-A39C1F0ED3C2}" dt="2018-04-11T22:53:43.768" v="14387" actId="478"/>
          <ac:spMkLst>
            <pc:docMk/>
            <pc:sldMk cId="831467724" sldId="388"/>
            <ac:spMk id="3" creationId="{F033D16B-E687-4008-9459-37E9759CD2E4}"/>
          </ac:spMkLst>
        </pc:spChg>
        <pc:spChg chg="mod">
          <ac:chgData name="Szymon Lukasik" userId="3f04fe17a25b1477" providerId="LiveId" clId="{3A295E0B-E4E8-49FC-A9E9-A39C1F0ED3C2}" dt="2018-04-11T22:53:39.289" v="14386" actId="20577"/>
          <ac:spMkLst>
            <pc:docMk/>
            <pc:sldMk cId="831467724" sldId="388"/>
            <ac:spMk id="5122" creationId="{00000000-0000-0000-0000-000000000000}"/>
          </ac:spMkLst>
        </pc:spChg>
        <pc:spChg chg="del">
          <ac:chgData name="Szymon Lukasik" userId="3f04fe17a25b1477" providerId="LiveId" clId="{3A295E0B-E4E8-49FC-A9E9-A39C1F0ED3C2}" dt="2018-04-11T22:53:43.768" v="14387" actId="478"/>
          <ac:spMkLst>
            <pc:docMk/>
            <pc:sldMk cId="831467724" sldId="388"/>
            <ac:spMk id="5123" creationId="{00000000-0000-0000-0000-000000000000}"/>
          </ac:spMkLst>
        </pc:spChg>
      </pc:sldChg>
    </pc:docChg>
  </pc:docChgLst>
  <pc:docChgLst>
    <pc:chgData name="Szymon Lukasik" userId="3f04fe17a25b1477" providerId="LiveId" clId="{B0545FB9-B73A-4CC8-8A3A-F0AD87A168C8}"/>
    <pc:docChg chg="custSel addSld delSld modSld">
      <pc:chgData name="Szymon Lukasik" userId="3f04fe17a25b1477" providerId="LiveId" clId="{B0545FB9-B73A-4CC8-8A3A-F0AD87A168C8}" dt="2022-03-24T08:01:14.184" v="7" actId="20577"/>
      <pc:docMkLst>
        <pc:docMk/>
      </pc:docMkLst>
      <pc:sldChg chg="modSp">
        <pc:chgData name="Szymon Lukasik" userId="3f04fe17a25b1477" providerId="LiveId" clId="{B0545FB9-B73A-4CC8-8A3A-F0AD87A168C8}" dt="2022-03-24T08:01:14.184" v="7" actId="20577"/>
        <pc:sldMkLst>
          <pc:docMk/>
          <pc:sldMk cId="0" sldId="256"/>
        </pc:sldMkLst>
        <pc:spChg chg="mod">
          <ac:chgData name="Szymon Lukasik" userId="3f04fe17a25b1477" providerId="LiveId" clId="{B0545FB9-B73A-4CC8-8A3A-F0AD87A168C8}" dt="2022-03-24T08:01:14.184" v="7" actId="20577"/>
          <ac:spMkLst>
            <pc:docMk/>
            <pc:sldMk cId="0" sldId="256"/>
            <ac:spMk id="5122" creationId="{00000000-0000-0000-0000-000000000000}"/>
          </ac:spMkLst>
        </pc:spChg>
      </pc:sldChg>
      <pc:sldChg chg="add del setBg">
        <pc:chgData name="Szymon Lukasik" userId="3f04fe17a25b1477" providerId="LiveId" clId="{B0545FB9-B73A-4CC8-8A3A-F0AD87A168C8}" dt="2022-03-24T07:55:53.312" v="1"/>
        <pc:sldMkLst>
          <pc:docMk/>
          <pc:sldMk cId="0" sldId="264"/>
        </pc:sldMkLst>
      </pc:sldChg>
      <pc:sldChg chg="del">
        <pc:chgData name="Szymon Lukasik" userId="3f04fe17a25b1477" providerId="LiveId" clId="{B0545FB9-B73A-4CC8-8A3A-F0AD87A168C8}" dt="2022-03-24T07:56:30.926" v="4" actId="2696"/>
        <pc:sldMkLst>
          <pc:docMk/>
          <pc:sldMk cId="3946646684" sldId="363"/>
        </pc:sldMkLst>
      </pc:sldChg>
      <pc:sldChg chg="del">
        <pc:chgData name="Szymon Lukasik" userId="3f04fe17a25b1477" providerId="LiveId" clId="{B0545FB9-B73A-4CC8-8A3A-F0AD87A168C8}" dt="2022-03-24T07:56:30.926" v="4" actId="2696"/>
        <pc:sldMkLst>
          <pc:docMk/>
          <pc:sldMk cId="52167468" sldId="364"/>
        </pc:sldMkLst>
      </pc:sldChg>
      <pc:sldChg chg="del">
        <pc:chgData name="Szymon Lukasik" userId="3f04fe17a25b1477" providerId="LiveId" clId="{B0545FB9-B73A-4CC8-8A3A-F0AD87A168C8}" dt="2022-03-24T07:56:30.926" v="4" actId="2696"/>
        <pc:sldMkLst>
          <pc:docMk/>
          <pc:sldMk cId="1061780342" sldId="373"/>
        </pc:sldMkLst>
      </pc:sldChg>
      <pc:sldChg chg="del">
        <pc:chgData name="Szymon Lukasik" userId="3f04fe17a25b1477" providerId="LiveId" clId="{B0545FB9-B73A-4CC8-8A3A-F0AD87A168C8}" dt="2022-03-24T07:56:30.926" v="4" actId="2696"/>
        <pc:sldMkLst>
          <pc:docMk/>
          <pc:sldMk cId="943987309" sldId="374"/>
        </pc:sldMkLst>
      </pc:sldChg>
      <pc:sldChg chg="del">
        <pc:chgData name="Szymon Lukasik" userId="3f04fe17a25b1477" providerId="LiveId" clId="{B0545FB9-B73A-4CC8-8A3A-F0AD87A168C8}" dt="2022-03-24T07:56:30.926" v="4" actId="2696"/>
        <pc:sldMkLst>
          <pc:docMk/>
          <pc:sldMk cId="2682329382" sldId="375"/>
        </pc:sldMkLst>
      </pc:sldChg>
      <pc:sldChg chg="del">
        <pc:chgData name="Szymon Lukasik" userId="3f04fe17a25b1477" providerId="LiveId" clId="{B0545FB9-B73A-4CC8-8A3A-F0AD87A168C8}" dt="2022-03-24T07:56:30.926" v="4" actId="2696"/>
        <pc:sldMkLst>
          <pc:docMk/>
          <pc:sldMk cId="3757007468" sldId="376"/>
        </pc:sldMkLst>
      </pc:sldChg>
      <pc:sldChg chg="del">
        <pc:chgData name="Szymon Lukasik" userId="3f04fe17a25b1477" providerId="LiveId" clId="{B0545FB9-B73A-4CC8-8A3A-F0AD87A168C8}" dt="2022-03-24T07:56:30.926" v="4" actId="2696"/>
        <pc:sldMkLst>
          <pc:docMk/>
          <pc:sldMk cId="1937619990" sldId="377"/>
        </pc:sldMkLst>
      </pc:sldChg>
      <pc:sldChg chg="del">
        <pc:chgData name="Szymon Lukasik" userId="3f04fe17a25b1477" providerId="LiveId" clId="{B0545FB9-B73A-4CC8-8A3A-F0AD87A168C8}" dt="2022-03-24T07:56:30.926" v="4" actId="2696"/>
        <pc:sldMkLst>
          <pc:docMk/>
          <pc:sldMk cId="500776960" sldId="378"/>
        </pc:sldMkLst>
      </pc:sldChg>
      <pc:sldChg chg="del">
        <pc:chgData name="Szymon Lukasik" userId="3f04fe17a25b1477" providerId="LiveId" clId="{B0545FB9-B73A-4CC8-8A3A-F0AD87A168C8}" dt="2022-03-24T07:56:30.926" v="4" actId="2696"/>
        <pc:sldMkLst>
          <pc:docMk/>
          <pc:sldMk cId="2425964971" sldId="379"/>
        </pc:sldMkLst>
      </pc:sldChg>
      <pc:sldChg chg="del">
        <pc:chgData name="Szymon Lukasik" userId="3f04fe17a25b1477" providerId="LiveId" clId="{B0545FB9-B73A-4CC8-8A3A-F0AD87A168C8}" dt="2022-03-24T07:56:30.926" v="4" actId="2696"/>
        <pc:sldMkLst>
          <pc:docMk/>
          <pc:sldMk cId="2073488013" sldId="380"/>
        </pc:sldMkLst>
      </pc:sldChg>
      <pc:sldChg chg="del">
        <pc:chgData name="Szymon Lukasik" userId="3f04fe17a25b1477" providerId="LiveId" clId="{B0545FB9-B73A-4CC8-8A3A-F0AD87A168C8}" dt="2022-03-24T07:56:30.926" v="4" actId="2696"/>
        <pc:sldMkLst>
          <pc:docMk/>
          <pc:sldMk cId="4142817688" sldId="381"/>
        </pc:sldMkLst>
      </pc:sldChg>
      <pc:sldChg chg="del">
        <pc:chgData name="Szymon Lukasik" userId="3f04fe17a25b1477" providerId="LiveId" clId="{B0545FB9-B73A-4CC8-8A3A-F0AD87A168C8}" dt="2022-03-24T07:56:30.926" v="4" actId="2696"/>
        <pc:sldMkLst>
          <pc:docMk/>
          <pc:sldMk cId="2776507347" sldId="382"/>
        </pc:sldMkLst>
      </pc:sldChg>
      <pc:sldChg chg="del">
        <pc:chgData name="Szymon Lukasik" userId="3f04fe17a25b1477" providerId="LiveId" clId="{B0545FB9-B73A-4CC8-8A3A-F0AD87A168C8}" dt="2022-03-24T07:56:30.926" v="4" actId="2696"/>
        <pc:sldMkLst>
          <pc:docMk/>
          <pc:sldMk cId="1941573836" sldId="383"/>
        </pc:sldMkLst>
      </pc:sldChg>
      <pc:sldChg chg="del">
        <pc:chgData name="Szymon Lukasik" userId="3f04fe17a25b1477" providerId="LiveId" clId="{B0545FB9-B73A-4CC8-8A3A-F0AD87A168C8}" dt="2022-03-24T07:56:30.926" v="4" actId="2696"/>
        <pc:sldMkLst>
          <pc:docMk/>
          <pc:sldMk cId="3781456507" sldId="384"/>
        </pc:sldMkLst>
      </pc:sldChg>
      <pc:sldChg chg="del">
        <pc:chgData name="Szymon Lukasik" userId="3f04fe17a25b1477" providerId="LiveId" clId="{B0545FB9-B73A-4CC8-8A3A-F0AD87A168C8}" dt="2022-03-24T07:56:30.926" v="4" actId="2696"/>
        <pc:sldMkLst>
          <pc:docMk/>
          <pc:sldMk cId="2248491585" sldId="387"/>
        </pc:sldMkLst>
      </pc:sldChg>
      <pc:sldChg chg="del">
        <pc:chgData name="Szymon Lukasik" userId="3f04fe17a25b1477" providerId="LiveId" clId="{B0545FB9-B73A-4CC8-8A3A-F0AD87A168C8}" dt="2022-03-24T07:56:30.926" v="4" actId="2696"/>
        <pc:sldMkLst>
          <pc:docMk/>
          <pc:sldMk cId="831467724" sldId="388"/>
        </pc:sldMkLst>
      </pc:sldChg>
      <pc:sldChg chg="del">
        <pc:chgData name="Szymon Lukasik" userId="3f04fe17a25b1477" providerId="LiveId" clId="{B0545FB9-B73A-4CC8-8A3A-F0AD87A168C8}" dt="2022-03-24T07:56:15.692" v="2"/>
        <pc:sldMkLst>
          <pc:docMk/>
          <pc:sldMk cId="1248573609" sldId="399"/>
        </pc:sldMkLst>
      </pc:sldChg>
      <pc:sldChg chg="delSp mod">
        <pc:chgData name="Szymon Lukasik" userId="3f04fe17a25b1477" providerId="LiveId" clId="{B0545FB9-B73A-4CC8-8A3A-F0AD87A168C8}" dt="2022-03-24T07:56:21.906" v="3" actId="478"/>
        <pc:sldMkLst>
          <pc:docMk/>
          <pc:sldMk cId="3386239182" sldId="399"/>
        </pc:sldMkLst>
        <pc:spChg chg="del">
          <ac:chgData name="Szymon Lukasik" userId="3f04fe17a25b1477" providerId="LiveId" clId="{B0545FB9-B73A-4CC8-8A3A-F0AD87A168C8}" dt="2022-03-24T07:56:21.906" v="3" actId="478"/>
          <ac:spMkLst>
            <pc:docMk/>
            <pc:sldMk cId="3386239182" sldId="399"/>
            <ac:spMk id="3" creationId="{F033D16B-E687-4008-9459-37E9759CD2E4}"/>
          </ac:spMkLst>
        </pc:spChg>
      </pc:sldChg>
    </pc:docChg>
  </pc:docChgLst>
  <pc:docChgLst>
    <pc:chgData name="Szymon Lukasik" userId="3f04fe17a25b1477" providerId="LiveId" clId="{583648DE-CB08-2046-A10E-A6A91CC11EEC}"/>
    <pc:docChg chg="addSld modSld">
      <pc:chgData name="Szymon Lukasik" userId="3f04fe17a25b1477" providerId="LiveId" clId="{583648DE-CB08-2046-A10E-A6A91CC11EEC}" dt="2021-04-08T08:52:43.852" v="129" actId="20577"/>
      <pc:docMkLst>
        <pc:docMk/>
      </pc:docMkLst>
      <pc:sldChg chg="modSp mod">
        <pc:chgData name="Szymon Lukasik" userId="3f04fe17a25b1477" providerId="LiveId" clId="{583648DE-CB08-2046-A10E-A6A91CC11EEC}" dt="2021-04-08T07:27:11.434" v="111" actId="20577"/>
        <pc:sldMkLst>
          <pc:docMk/>
          <pc:sldMk cId="1390270126" sldId="350"/>
        </pc:sldMkLst>
        <pc:spChg chg="mod">
          <ac:chgData name="Szymon Lukasik" userId="3f04fe17a25b1477" providerId="LiveId" clId="{583648DE-CB08-2046-A10E-A6A91CC11EEC}" dt="2021-04-08T07:27:11.434" v="111" actId="20577"/>
          <ac:spMkLst>
            <pc:docMk/>
            <pc:sldMk cId="1390270126" sldId="350"/>
            <ac:spMk id="9" creationId="{00000000-0000-0000-0000-000000000000}"/>
          </ac:spMkLst>
        </pc:spChg>
      </pc:sldChg>
      <pc:sldChg chg="modSp mod">
        <pc:chgData name="Szymon Lukasik" userId="3f04fe17a25b1477" providerId="LiveId" clId="{583648DE-CB08-2046-A10E-A6A91CC11EEC}" dt="2021-04-08T07:31:05.264" v="113" actId="58"/>
        <pc:sldMkLst>
          <pc:docMk/>
          <pc:sldMk cId="3426321680" sldId="352"/>
        </pc:sldMkLst>
        <pc:spChg chg="mod">
          <ac:chgData name="Szymon Lukasik" userId="3f04fe17a25b1477" providerId="LiveId" clId="{583648DE-CB08-2046-A10E-A6A91CC11EEC}" dt="2021-04-08T07:31:05.264" v="113" actId="58"/>
          <ac:spMkLst>
            <pc:docMk/>
            <pc:sldMk cId="3426321680" sldId="352"/>
            <ac:spMk id="9" creationId="{00000000-0000-0000-0000-000000000000}"/>
          </ac:spMkLst>
        </pc:spChg>
      </pc:sldChg>
      <pc:sldChg chg="modSp mod">
        <pc:chgData name="Szymon Lukasik" userId="3f04fe17a25b1477" providerId="LiveId" clId="{583648DE-CB08-2046-A10E-A6A91CC11EEC}" dt="2021-04-08T08:50:12.322" v="128" actId="20577"/>
        <pc:sldMkLst>
          <pc:docMk/>
          <pc:sldMk cId="4142817688" sldId="381"/>
        </pc:sldMkLst>
        <pc:spChg chg="mod">
          <ac:chgData name="Szymon Lukasik" userId="3f04fe17a25b1477" providerId="LiveId" clId="{583648DE-CB08-2046-A10E-A6A91CC11EEC}" dt="2021-04-08T08:50:12.322" v="128" actId="20577"/>
          <ac:spMkLst>
            <pc:docMk/>
            <pc:sldMk cId="4142817688" sldId="381"/>
            <ac:spMk id="10" creationId="{00000000-0000-0000-0000-000000000000}"/>
          </ac:spMkLst>
        </pc:spChg>
      </pc:sldChg>
      <pc:sldChg chg="modSp mod">
        <pc:chgData name="Szymon Lukasik" userId="3f04fe17a25b1477" providerId="LiveId" clId="{583648DE-CB08-2046-A10E-A6A91CC11EEC}" dt="2021-04-08T08:52:43.852" v="129" actId="20577"/>
        <pc:sldMkLst>
          <pc:docMk/>
          <pc:sldMk cId="2776507347" sldId="382"/>
        </pc:sldMkLst>
        <pc:spChg chg="mod">
          <ac:chgData name="Szymon Lukasik" userId="3f04fe17a25b1477" providerId="LiveId" clId="{583648DE-CB08-2046-A10E-A6A91CC11EEC}" dt="2021-04-08T08:52:43.852" v="129" actId="20577"/>
          <ac:spMkLst>
            <pc:docMk/>
            <pc:sldMk cId="2776507347" sldId="382"/>
            <ac:spMk id="9" creationId="{00000000-0000-0000-0000-000000000000}"/>
          </ac:spMkLst>
        </pc:spChg>
      </pc:sldChg>
      <pc:sldChg chg="modSp add">
        <pc:chgData name="Szymon Lukasik" userId="3f04fe17a25b1477" providerId="LiveId" clId="{583648DE-CB08-2046-A10E-A6A91CC11EEC}" dt="2021-04-08T06:55:43.330" v="10" actId="20577"/>
        <pc:sldMkLst>
          <pc:docMk/>
          <pc:sldMk cId="3959571651" sldId="393"/>
        </pc:sldMkLst>
        <pc:spChg chg="mod">
          <ac:chgData name="Szymon Lukasik" userId="3f04fe17a25b1477" providerId="LiveId" clId="{583648DE-CB08-2046-A10E-A6A91CC11EEC}" dt="2021-04-08T06:55:43.330" v="10" actId="20577"/>
          <ac:spMkLst>
            <pc:docMk/>
            <pc:sldMk cId="3959571651" sldId="393"/>
            <ac:spMk id="6146" creationId="{00000000-0000-0000-0000-000000000000}"/>
          </ac:spMkLst>
        </pc:spChg>
      </pc:sldChg>
      <pc:sldChg chg="modSp add">
        <pc:chgData name="Szymon Lukasik" userId="3f04fe17a25b1477" providerId="LiveId" clId="{583648DE-CB08-2046-A10E-A6A91CC11EEC}" dt="2021-04-08T06:55:46.706" v="11" actId="20577"/>
        <pc:sldMkLst>
          <pc:docMk/>
          <pc:sldMk cId="3951288632" sldId="394"/>
        </pc:sldMkLst>
        <pc:spChg chg="mod">
          <ac:chgData name="Szymon Lukasik" userId="3f04fe17a25b1477" providerId="LiveId" clId="{583648DE-CB08-2046-A10E-A6A91CC11EEC}" dt="2021-04-08T06:55:46.706" v="11" actId="20577"/>
          <ac:spMkLst>
            <pc:docMk/>
            <pc:sldMk cId="3951288632" sldId="394"/>
            <ac:spMk id="6146" creationId="{00000000-0000-0000-0000-000000000000}"/>
          </ac:spMkLst>
        </pc:spChg>
      </pc:sldChg>
      <pc:sldChg chg="modSp add mod">
        <pc:chgData name="Szymon Lukasik" userId="3f04fe17a25b1477" providerId="LiveId" clId="{583648DE-CB08-2046-A10E-A6A91CC11EEC}" dt="2021-04-08T07:54:45.909" v="125" actId="20577"/>
        <pc:sldMkLst>
          <pc:docMk/>
          <pc:sldMk cId="3368693582" sldId="395"/>
        </pc:sldMkLst>
        <pc:spChg chg="mod">
          <ac:chgData name="Szymon Lukasik" userId="3f04fe17a25b1477" providerId="LiveId" clId="{583648DE-CB08-2046-A10E-A6A91CC11EEC}" dt="2021-04-08T07:54:45.909" v="125" actId="20577"/>
          <ac:spMkLst>
            <pc:docMk/>
            <pc:sldMk cId="3368693582" sldId="395"/>
            <ac:spMk id="9" creationId="{00000000-0000-0000-0000-000000000000}"/>
          </ac:spMkLst>
        </pc:spChg>
        <pc:spChg chg="mod">
          <ac:chgData name="Szymon Lukasik" userId="3f04fe17a25b1477" providerId="LiveId" clId="{583648DE-CB08-2046-A10E-A6A91CC11EEC}" dt="2021-04-08T06:55:55.857" v="24" actId="20577"/>
          <ac:spMkLst>
            <pc:docMk/>
            <pc:sldMk cId="3368693582" sldId="395"/>
            <ac:spMk id="6146" creationId="{00000000-0000-0000-0000-000000000000}"/>
          </ac:spMkLst>
        </pc:spChg>
      </pc:sldChg>
      <pc:sldChg chg="modSp add">
        <pc:chgData name="Szymon Lukasik" userId="3f04fe17a25b1477" providerId="LiveId" clId="{583648DE-CB08-2046-A10E-A6A91CC11EEC}" dt="2021-04-08T06:56:31.944" v="30" actId="20577"/>
        <pc:sldMkLst>
          <pc:docMk/>
          <pc:sldMk cId="1267800808" sldId="396"/>
        </pc:sldMkLst>
        <pc:spChg chg="mod">
          <ac:chgData name="Szymon Lukasik" userId="3f04fe17a25b1477" providerId="LiveId" clId="{583648DE-CB08-2046-A10E-A6A91CC11EEC}" dt="2021-04-08T06:56:31.944" v="30" actId="20577"/>
          <ac:spMkLst>
            <pc:docMk/>
            <pc:sldMk cId="1267800808" sldId="396"/>
            <ac:spMk id="6146" creationId="{00000000-0000-0000-0000-000000000000}"/>
          </ac:spMkLst>
        </pc:spChg>
      </pc:sldChg>
      <pc:sldChg chg="modSp add">
        <pc:chgData name="Szymon Lukasik" userId="3f04fe17a25b1477" providerId="LiveId" clId="{583648DE-CB08-2046-A10E-A6A91CC11EEC}" dt="2021-04-08T06:56:52.224" v="87" actId="20577"/>
        <pc:sldMkLst>
          <pc:docMk/>
          <pc:sldMk cId="3793938991" sldId="397"/>
        </pc:sldMkLst>
        <pc:spChg chg="mod">
          <ac:chgData name="Szymon Lukasik" userId="3f04fe17a25b1477" providerId="LiveId" clId="{583648DE-CB08-2046-A10E-A6A91CC11EEC}" dt="2021-04-08T06:56:52.224" v="87" actId="20577"/>
          <ac:spMkLst>
            <pc:docMk/>
            <pc:sldMk cId="3793938991" sldId="397"/>
            <ac:spMk id="6146" creationId="{00000000-0000-0000-0000-000000000000}"/>
          </ac:spMkLst>
        </pc:spChg>
      </pc:sldChg>
      <pc:sldChg chg="modSp add mod">
        <pc:chgData name="Szymon Lukasik" userId="3f04fe17a25b1477" providerId="LiveId" clId="{583648DE-CB08-2046-A10E-A6A91CC11EEC}" dt="2021-04-08T06:57:48.619" v="103" actId="20577"/>
        <pc:sldMkLst>
          <pc:docMk/>
          <pc:sldMk cId="1865061593" sldId="398"/>
        </pc:sldMkLst>
        <pc:spChg chg="mod">
          <ac:chgData name="Szymon Lukasik" userId="3f04fe17a25b1477" providerId="LiveId" clId="{583648DE-CB08-2046-A10E-A6A91CC11EEC}" dt="2021-04-08T06:57:48.619" v="103" actId="20577"/>
          <ac:spMkLst>
            <pc:docMk/>
            <pc:sldMk cId="1865061593" sldId="398"/>
            <ac:spMk id="3" creationId="{0BAB81F1-6778-974D-9195-4DB5FF218B08}"/>
          </ac:spMkLst>
        </pc:spChg>
        <pc:spChg chg="mod">
          <ac:chgData name="Szymon Lukasik" userId="3f04fe17a25b1477" providerId="LiveId" clId="{583648DE-CB08-2046-A10E-A6A91CC11EEC}" dt="2021-04-08T06:56:59.976" v="89" actId="20577"/>
          <ac:spMkLst>
            <pc:docMk/>
            <pc:sldMk cId="1865061593" sldId="398"/>
            <ac:spMk id="6146" creationId="{00000000-0000-0000-0000-000000000000}"/>
          </ac:spMkLst>
        </pc:spChg>
      </pc:sldChg>
    </pc:docChg>
  </pc:docChgLst>
  <pc:docChgLst>
    <pc:chgData name="Szymon Lukasik" userId="3f04fe17a25b1477" providerId="LiveId" clId="{19006FF7-3283-AE49-835F-06A3B33321C7}"/>
    <pc:docChg chg="addSld modSld">
      <pc:chgData name="Szymon Lukasik" userId="3f04fe17a25b1477" providerId="LiveId" clId="{19006FF7-3283-AE49-835F-06A3B33321C7}" dt="2021-03-24T21:51:17.010" v="601" actId="20577"/>
      <pc:docMkLst>
        <pc:docMk/>
      </pc:docMkLst>
      <pc:sldChg chg="modSp">
        <pc:chgData name="Szymon Lukasik" userId="3f04fe17a25b1477" providerId="LiveId" clId="{19006FF7-3283-AE49-835F-06A3B33321C7}" dt="2021-03-24T21:46:24.579" v="0"/>
        <pc:sldMkLst>
          <pc:docMk/>
          <pc:sldMk cId="1317563085" sldId="348"/>
        </pc:sldMkLst>
        <pc:spChg chg="mod">
          <ac:chgData name="Szymon Lukasik" userId="3f04fe17a25b1477" providerId="LiveId" clId="{19006FF7-3283-AE49-835F-06A3B33321C7}" dt="2021-03-24T21:46:24.579" v="0"/>
          <ac:spMkLst>
            <pc:docMk/>
            <pc:sldMk cId="1317563085" sldId="348"/>
            <ac:spMk id="4" creationId="{00000000-0000-0000-0000-000000000000}"/>
          </ac:spMkLst>
        </pc:spChg>
        <pc:spChg chg="mod">
          <ac:chgData name="Szymon Lukasik" userId="3f04fe17a25b1477" providerId="LiveId" clId="{19006FF7-3283-AE49-835F-06A3B33321C7}" dt="2021-03-24T21:46:24.579" v="0"/>
          <ac:spMkLst>
            <pc:docMk/>
            <pc:sldMk cId="1317563085" sldId="348"/>
            <ac:spMk id="9" creationId="{00000000-0000-0000-0000-000000000000}"/>
          </ac:spMkLst>
        </pc:spChg>
        <pc:spChg chg="mod">
          <ac:chgData name="Szymon Lukasik" userId="3f04fe17a25b1477" providerId="LiveId" clId="{19006FF7-3283-AE49-835F-06A3B33321C7}" dt="2021-03-24T21:46:24.579" v="0"/>
          <ac:spMkLst>
            <pc:docMk/>
            <pc:sldMk cId="1317563085" sldId="348"/>
            <ac:spMk id="10" creationId="{00000000-0000-0000-0000-000000000000}"/>
          </ac:spMkLst>
        </pc:spChg>
        <pc:spChg chg="mod">
          <ac:chgData name="Szymon Lukasik" userId="3f04fe17a25b1477" providerId="LiveId" clId="{19006FF7-3283-AE49-835F-06A3B33321C7}" dt="2021-03-24T21:46:24.579" v="0"/>
          <ac:spMkLst>
            <pc:docMk/>
            <pc:sldMk cId="1317563085" sldId="348"/>
            <ac:spMk id="11" creationId="{00000000-0000-0000-0000-000000000000}"/>
          </ac:spMkLst>
        </pc:spChg>
        <pc:spChg chg="mod">
          <ac:chgData name="Szymon Lukasik" userId="3f04fe17a25b1477" providerId="LiveId" clId="{19006FF7-3283-AE49-835F-06A3B33321C7}" dt="2021-03-24T21:46:24.579" v="0"/>
          <ac:spMkLst>
            <pc:docMk/>
            <pc:sldMk cId="1317563085" sldId="348"/>
            <ac:spMk id="12" creationId="{00000000-0000-0000-0000-000000000000}"/>
          </ac:spMkLst>
        </pc:spChg>
        <pc:spChg chg="mod">
          <ac:chgData name="Szymon Lukasik" userId="3f04fe17a25b1477" providerId="LiveId" clId="{19006FF7-3283-AE49-835F-06A3B33321C7}" dt="2021-03-24T21:46:24.579" v="0"/>
          <ac:spMkLst>
            <pc:docMk/>
            <pc:sldMk cId="1317563085" sldId="348"/>
            <ac:spMk id="13" creationId="{00000000-0000-0000-0000-000000000000}"/>
          </ac:spMkLst>
        </pc:spChg>
        <pc:spChg chg="mod">
          <ac:chgData name="Szymon Lukasik" userId="3f04fe17a25b1477" providerId="LiveId" clId="{19006FF7-3283-AE49-835F-06A3B33321C7}" dt="2021-03-24T21:46:24.579" v="0"/>
          <ac:spMkLst>
            <pc:docMk/>
            <pc:sldMk cId="1317563085" sldId="348"/>
            <ac:spMk id="14" creationId="{00000000-0000-0000-0000-000000000000}"/>
          </ac:spMkLst>
        </pc:spChg>
        <pc:spChg chg="mod">
          <ac:chgData name="Szymon Lukasik" userId="3f04fe17a25b1477" providerId="LiveId" clId="{19006FF7-3283-AE49-835F-06A3B33321C7}" dt="2021-03-24T21:46:24.579" v="0"/>
          <ac:spMkLst>
            <pc:docMk/>
            <pc:sldMk cId="1317563085" sldId="348"/>
            <ac:spMk id="15" creationId="{00000000-0000-0000-0000-000000000000}"/>
          </ac:spMkLst>
        </pc:spChg>
        <pc:spChg chg="mod">
          <ac:chgData name="Szymon Lukasik" userId="3f04fe17a25b1477" providerId="LiveId" clId="{19006FF7-3283-AE49-835F-06A3B33321C7}" dt="2021-03-24T21:46:24.579" v="0"/>
          <ac:spMkLst>
            <pc:docMk/>
            <pc:sldMk cId="1317563085" sldId="348"/>
            <ac:spMk id="16" creationId="{00000000-0000-0000-0000-000000000000}"/>
          </ac:spMkLst>
        </pc:spChg>
        <pc:spChg chg="mod">
          <ac:chgData name="Szymon Lukasik" userId="3f04fe17a25b1477" providerId="LiveId" clId="{19006FF7-3283-AE49-835F-06A3B33321C7}" dt="2021-03-24T21:46:24.579" v="0"/>
          <ac:spMkLst>
            <pc:docMk/>
            <pc:sldMk cId="1317563085" sldId="348"/>
            <ac:spMk id="17" creationId="{00000000-0000-0000-0000-000000000000}"/>
          </ac:spMkLst>
        </pc:spChg>
        <pc:spChg chg="mod">
          <ac:chgData name="Szymon Lukasik" userId="3f04fe17a25b1477" providerId="LiveId" clId="{19006FF7-3283-AE49-835F-06A3B33321C7}" dt="2021-03-24T21:46:24.579" v="0"/>
          <ac:spMkLst>
            <pc:docMk/>
            <pc:sldMk cId="1317563085" sldId="348"/>
            <ac:spMk id="18" creationId="{00000000-0000-0000-0000-000000000000}"/>
          </ac:spMkLst>
        </pc:spChg>
        <pc:spChg chg="mod">
          <ac:chgData name="Szymon Lukasik" userId="3f04fe17a25b1477" providerId="LiveId" clId="{19006FF7-3283-AE49-835F-06A3B33321C7}" dt="2021-03-24T21:46:24.579" v="0"/>
          <ac:spMkLst>
            <pc:docMk/>
            <pc:sldMk cId="1317563085" sldId="348"/>
            <ac:spMk id="19" creationId="{00000000-0000-0000-0000-000000000000}"/>
          </ac:spMkLst>
        </pc:spChg>
        <pc:spChg chg="mod">
          <ac:chgData name="Szymon Lukasik" userId="3f04fe17a25b1477" providerId="LiveId" clId="{19006FF7-3283-AE49-835F-06A3B33321C7}" dt="2021-03-24T21:46:24.579" v="0"/>
          <ac:spMkLst>
            <pc:docMk/>
            <pc:sldMk cId="1317563085" sldId="348"/>
            <ac:spMk id="20" creationId="{00000000-0000-0000-0000-000000000000}"/>
          </ac:spMkLst>
        </pc:spChg>
        <pc:spChg chg="mod">
          <ac:chgData name="Szymon Lukasik" userId="3f04fe17a25b1477" providerId="LiveId" clId="{19006FF7-3283-AE49-835F-06A3B33321C7}" dt="2021-03-24T21:46:24.579" v="0"/>
          <ac:spMkLst>
            <pc:docMk/>
            <pc:sldMk cId="1317563085" sldId="348"/>
            <ac:spMk id="21" creationId="{00000000-0000-0000-0000-000000000000}"/>
          </ac:spMkLst>
        </pc:spChg>
        <pc:spChg chg="mod">
          <ac:chgData name="Szymon Lukasik" userId="3f04fe17a25b1477" providerId="LiveId" clId="{19006FF7-3283-AE49-835F-06A3B33321C7}" dt="2021-03-24T21:46:24.579" v="0"/>
          <ac:spMkLst>
            <pc:docMk/>
            <pc:sldMk cId="1317563085" sldId="348"/>
            <ac:spMk id="22" creationId="{00000000-0000-0000-0000-000000000000}"/>
          </ac:spMkLst>
        </pc:spChg>
        <pc:spChg chg="mod">
          <ac:chgData name="Szymon Lukasik" userId="3f04fe17a25b1477" providerId="LiveId" clId="{19006FF7-3283-AE49-835F-06A3B33321C7}" dt="2021-03-24T21:46:24.579" v="0"/>
          <ac:spMkLst>
            <pc:docMk/>
            <pc:sldMk cId="1317563085" sldId="348"/>
            <ac:spMk id="23" creationId="{00000000-0000-0000-0000-000000000000}"/>
          </ac:spMkLst>
        </pc:spChg>
        <pc:spChg chg="mod">
          <ac:chgData name="Szymon Lukasik" userId="3f04fe17a25b1477" providerId="LiveId" clId="{19006FF7-3283-AE49-835F-06A3B33321C7}" dt="2021-03-24T21:46:24.579" v="0"/>
          <ac:spMkLst>
            <pc:docMk/>
            <pc:sldMk cId="1317563085" sldId="348"/>
            <ac:spMk id="29" creationId="{00000000-0000-0000-0000-000000000000}"/>
          </ac:spMkLst>
        </pc:spChg>
        <pc:spChg chg="mod">
          <ac:chgData name="Szymon Lukasik" userId="3f04fe17a25b1477" providerId="LiveId" clId="{19006FF7-3283-AE49-835F-06A3B33321C7}" dt="2021-03-24T21:46:24.579" v="0"/>
          <ac:spMkLst>
            <pc:docMk/>
            <pc:sldMk cId="1317563085" sldId="348"/>
            <ac:spMk id="30" creationId="{00000000-0000-0000-0000-000000000000}"/>
          </ac:spMkLst>
        </pc:spChg>
        <pc:spChg chg="mod">
          <ac:chgData name="Szymon Lukasik" userId="3f04fe17a25b1477" providerId="LiveId" clId="{19006FF7-3283-AE49-835F-06A3B33321C7}" dt="2021-03-24T21:46:24.579" v="0"/>
          <ac:spMkLst>
            <pc:docMk/>
            <pc:sldMk cId="1317563085" sldId="348"/>
            <ac:spMk id="32" creationId="{00000000-0000-0000-0000-000000000000}"/>
          </ac:spMkLst>
        </pc:spChg>
        <pc:spChg chg="mod">
          <ac:chgData name="Szymon Lukasik" userId="3f04fe17a25b1477" providerId="LiveId" clId="{19006FF7-3283-AE49-835F-06A3B33321C7}" dt="2021-03-24T21:46:24.579" v="0"/>
          <ac:spMkLst>
            <pc:docMk/>
            <pc:sldMk cId="1317563085" sldId="348"/>
            <ac:spMk id="33" creationId="{00000000-0000-0000-0000-000000000000}"/>
          </ac:spMkLst>
        </pc:spChg>
        <pc:spChg chg="mod">
          <ac:chgData name="Szymon Lukasik" userId="3f04fe17a25b1477" providerId="LiveId" clId="{19006FF7-3283-AE49-835F-06A3B33321C7}" dt="2021-03-24T21:46:24.579" v="0"/>
          <ac:spMkLst>
            <pc:docMk/>
            <pc:sldMk cId="1317563085" sldId="348"/>
            <ac:spMk id="34" creationId="{00000000-0000-0000-0000-000000000000}"/>
          </ac:spMkLst>
        </pc:spChg>
        <pc:spChg chg="mod">
          <ac:chgData name="Szymon Lukasik" userId="3f04fe17a25b1477" providerId="LiveId" clId="{19006FF7-3283-AE49-835F-06A3B33321C7}" dt="2021-03-24T21:46:24.579" v="0"/>
          <ac:spMkLst>
            <pc:docMk/>
            <pc:sldMk cId="1317563085" sldId="348"/>
            <ac:spMk id="35" creationId="{00000000-0000-0000-0000-000000000000}"/>
          </ac:spMkLst>
        </pc:spChg>
        <pc:spChg chg="mod">
          <ac:chgData name="Szymon Lukasik" userId="3f04fe17a25b1477" providerId="LiveId" clId="{19006FF7-3283-AE49-835F-06A3B33321C7}" dt="2021-03-24T21:46:24.579" v="0"/>
          <ac:spMkLst>
            <pc:docMk/>
            <pc:sldMk cId="1317563085" sldId="348"/>
            <ac:spMk id="36" creationId="{00000000-0000-0000-0000-000000000000}"/>
          </ac:spMkLst>
        </pc:spChg>
        <pc:spChg chg="mod">
          <ac:chgData name="Szymon Lukasik" userId="3f04fe17a25b1477" providerId="LiveId" clId="{19006FF7-3283-AE49-835F-06A3B33321C7}" dt="2021-03-24T21:46:24.579" v="0"/>
          <ac:spMkLst>
            <pc:docMk/>
            <pc:sldMk cId="1317563085" sldId="348"/>
            <ac:spMk id="37" creationId="{00000000-0000-0000-0000-000000000000}"/>
          </ac:spMkLst>
        </pc:spChg>
        <pc:spChg chg="mod">
          <ac:chgData name="Szymon Lukasik" userId="3f04fe17a25b1477" providerId="LiveId" clId="{19006FF7-3283-AE49-835F-06A3B33321C7}" dt="2021-03-24T21:46:24.579" v="0"/>
          <ac:spMkLst>
            <pc:docMk/>
            <pc:sldMk cId="1317563085" sldId="348"/>
            <ac:spMk id="38" creationId="{00000000-0000-0000-0000-000000000000}"/>
          </ac:spMkLst>
        </pc:spChg>
        <pc:spChg chg="mod">
          <ac:chgData name="Szymon Lukasik" userId="3f04fe17a25b1477" providerId="LiveId" clId="{19006FF7-3283-AE49-835F-06A3B33321C7}" dt="2021-03-24T21:46:24.579" v="0"/>
          <ac:spMkLst>
            <pc:docMk/>
            <pc:sldMk cId="1317563085" sldId="348"/>
            <ac:spMk id="39" creationId="{00000000-0000-0000-0000-000000000000}"/>
          </ac:spMkLst>
        </pc:spChg>
        <pc:spChg chg="mod">
          <ac:chgData name="Szymon Lukasik" userId="3f04fe17a25b1477" providerId="LiveId" clId="{19006FF7-3283-AE49-835F-06A3B33321C7}" dt="2021-03-24T21:46:24.579" v="0"/>
          <ac:spMkLst>
            <pc:docMk/>
            <pc:sldMk cId="1317563085" sldId="348"/>
            <ac:spMk id="41" creationId="{00000000-0000-0000-0000-000000000000}"/>
          </ac:spMkLst>
        </pc:spChg>
        <pc:spChg chg="mod">
          <ac:chgData name="Szymon Lukasik" userId="3f04fe17a25b1477" providerId="LiveId" clId="{19006FF7-3283-AE49-835F-06A3B33321C7}" dt="2021-03-24T21:46:24.579" v="0"/>
          <ac:spMkLst>
            <pc:docMk/>
            <pc:sldMk cId="1317563085" sldId="348"/>
            <ac:spMk id="42" creationId="{00000000-0000-0000-0000-000000000000}"/>
          </ac:spMkLst>
        </pc:spChg>
        <pc:spChg chg="mod">
          <ac:chgData name="Szymon Lukasik" userId="3f04fe17a25b1477" providerId="LiveId" clId="{19006FF7-3283-AE49-835F-06A3B33321C7}" dt="2021-03-24T21:46:24.579" v="0"/>
          <ac:spMkLst>
            <pc:docMk/>
            <pc:sldMk cId="1317563085" sldId="348"/>
            <ac:spMk id="43" creationId="{00000000-0000-0000-0000-000000000000}"/>
          </ac:spMkLst>
        </pc:spChg>
        <pc:spChg chg="mod">
          <ac:chgData name="Szymon Lukasik" userId="3f04fe17a25b1477" providerId="LiveId" clId="{19006FF7-3283-AE49-835F-06A3B33321C7}" dt="2021-03-24T21:46:24.579" v="0"/>
          <ac:spMkLst>
            <pc:docMk/>
            <pc:sldMk cId="1317563085" sldId="348"/>
            <ac:spMk id="44" creationId="{00000000-0000-0000-0000-000000000000}"/>
          </ac:spMkLst>
        </pc:spChg>
        <pc:spChg chg="mod">
          <ac:chgData name="Szymon Lukasik" userId="3f04fe17a25b1477" providerId="LiveId" clId="{19006FF7-3283-AE49-835F-06A3B33321C7}" dt="2021-03-24T21:46:24.579" v="0"/>
          <ac:spMkLst>
            <pc:docMk/>
            <pc:sldMk cId="1317563085" sldId="348"/>
            <ac:spMk id="45" creationId="{00000000-0000-0000-0000-000000000000}"/>
          </ac:spMkLst>
        </pc:spChg>
        <pc:spChg chg="mod">
          <ac:chgData name="Szymon Lukasik" userId="3f04fe17a25b1477" providerId="LiveId" clId="{19006FF7-3283-AE49-835F-06A3B33321C7}" dt="2021-03-24T21:46:24.579" v="0"/>
          <ac:spMkLst>
            <pc:docMk/>
            <pc:sldMk cId="1317563085" sldId="348"/>
            <ac:spMk id="6146" creationId="{00000000-0000-0000-0000-000000000000}"/>
          </ac:spMkLst>
        </pc:spChg>
        <pc:spChg chg="mod">
          <ac:chgData name="Szymon Lukasik" userId="3f04fe17a25b1477" providerId="LiveId" clId="{19006FF7-3283-AE49-835F-06A3B33321C7}" dt="2021-03-24T21:46:24.579" v="0"/>
          <ac:spMkLst>
            <pc:docMk/>
            <pc:sldMk cId="1317563085" sldId="348"/>
            <ac:spMk id="10244" creationId="{00000000-0000-0000-0000-000000000000}"/>
          </ac:spMkLst>
        </pc:spChg>
        <pc:grpChg chg="mod">
          <ac:chgData name="Szymon Lukasik" userId="3f04fe17a25b1477" providerId="LiveId" clId="{19006FF7-3283-AE49-835F-06A3B33321C7}" dt="2021-03-24T21:46:24.579" v="0"/>
          <ac:grpSpMkLst>
            <pc:docMk/>
            <pc:sldMk cId="1317563085" sldId="348"/>
            <ac:grpSpMk id="1" creationId="{00000000-0000-0000-0000-000000000000}"/>
          </ac:grpSpMkLst>
        </pc:grpChg>
        <pc:grpChg chg="mod">
          <ac:chgData name="Szymon Lukasik" userId="3f04fe17a25b1477" providerId="LiveId" clId="{19006FF7-3283-AE49-835F-06A3B33321C7}" dt="2021-03-24T21:46:24.579" v="0"/>
          <ac:grpSpMkLst>
            <pc:docMk/>
            <pc:sldMk cId="1317563085" sldId="348"/>
            <ac:grpSpMk id="28" creationId="{00000000-0000-0000-0000-000000000000}"/>
          </ac:grpSpMkLst>
        </pc:grpChg>
        <pc:grpChg chg="mod">
          <ac:chgData name="Szymon Lukasik" userId="3f04fe17a25b1477" providerId="LiveId" clId="{19006FF7-3283-AE49-835F-06A3B33321C7}" dt="2021-03-24T21:46:24.579" v="0"/>
          <ac:grpSpMkLst>
            <pc:docMk/>
            <pc:sldMk cId="1317563085" sldId="348"/>
            <ac:grpSpMk id="31" creationId="{00000000-0000-0000-0000-000000000000}"/>
          </ac:grpSpMkLst>
        </pc:grpChg>
        <pc:grpChg chg="mod">
          <ac:chgData name="Szymon Lukasik" userId="3f04fe17a25b1477" providerId="LiveId" clId="{19006FF7-3283-AE49-835F-06A3B33321C7}" dt="2021-03-24T21:46:24.579" v="0"/>
          <ac:grpSpMkLst>
            <pc:docMk/>
            <pc:sldMk cId="1317563085" sldId="348"/>
            <ac:grpSpMk id="40" creationId="{00000000-0000-0000-0000-000000000000}"/>
          </ac:grpSpMkLst>
        </pc:grpChg>
        <pc:graphicFrameChg chg="mod">
          <ac:chgData name="Szymon Lukasik" userId="3f04fe17a25b1477" providerId="LiveId" clId="{19006FF7-3283-AE49-835F-06A3B33321C7}" dt="2021-03-24T21:46:24.579" v="0"/>
          <ac:graphicFrameMkLst>
            <pc:docMk/>
            <pc:sldMk cId="1317563085" sldId="348"/>
            <ac:graphicFrameMk id="24" creationId="{00000000-0000-0000-0000-000000000000}"/>
          </ac:graphicFrameMkLst>
        </pc:graphicFrameChg>
        <pc:graphicFrameChg chg="mod">
          <ac:chgData name="Szymon Lukasik" userId="3f04fe17a25b1477" providerId="LiveId" clId="{19006FF7-3283-AE49-835F-06A3B33321C7}" dt="2021-03-24T21:46:24.579" v="0"/>
          <ac:graphicFrameMkLst>
            <pc:docMk/>
            <pc:sldMk cId="1317563085" sldId="348"/>
            <ac:graphicFrameMk id="25" creationId="{00000000-0000-0000-0000-000000000000}"/>
          </ac:graphicFrameMkLst>
        </pc:graphicFrameChg>
        <pc:graphicFrameChg chg="mod">
          <ac:chgData name="Szymon Lukasik" userId="3f04fe17a25b1477" providerId="LiveId" clId="{19006FF7-3283-AE49-835F-06A3B33321C7}" dt="2021-03-24T21:46:24.579" v="0"/>
          <ac:graphicFrameMkLst>
            <pc:docMk/>
            <pc:sldMk cId="1317563085" sldId="348"/>
            <ac:graphicFrameMk id="26" creationId="{00000000-0000-0000-0000-000000000000}"/>
          </ac:graphicFrameMkLst>
        </pc:graphicFrameChg>
        <pc:graphicFrameChg chg="mod">
          <ac:chgData name="Szymon Lukasik" userId="3f04fe17a25b1477" providerId="LiveId" clId="{19006FF7-3283-AE49-835F-06A3B33321C7}" dt="2021-03-24T21:46:24.579" v="0"/>
          <ac:graphicFrameMkLst>
            <pc:docMk/>
            <pc:sldMk cId="1317563085" sldId="348"/>
            <ac:graphicFrameMk id="27" creationId="{00000000-0000-0000-0000-000000000000}"/>
          </ac:graphicFrameMkLst>
        </pc:graphicFrameChg>
        <pc:graphicFrameChg chg="mod">
          <ac:chgData name="Szymon Lukasik" userId="3f04fe17a25b1477" providerId="LiveId" clId="{19006FF7-3283-AE49-835F-06A3B33321C7}" dt="2021-03-24T21:46:24.579" v="0"/>
          <ac:graphicFrameMkLst>
            <pc:docMk/>
            <pc:sldMk cId="1317563085" sldId="348"/>
            <ac:graphicFrameMk id="123909" creationId="{00000000-0000-0000-0000-000000000000}"/>
          </ac:graphicFrameMkLst>
        </pc:graphicFrameChg>
      </pc:sldChg>
      <pc:sldChg chg="modSp">
        <pc:chgData name="Szymon Lukasik" userId="3f04fe17a25b1477" providerId="LiveId" clId="{19006FF7-3283-AE49-835F-06A3B33321C7}" dt="2021-03-24T21:46:24.579" v="0"/>
        <pc:sldMkLst>
          <pc:docMk/>
          <pc:sldMk cId="3197477835" sldId="349"/>
        </pc:sldMkLst>
        <pc:spChg chg="mod">
          <ac:chgData name="Szymon Lukasik" userId="3f04fe17a25b1477" providerId="LiveId" clId="{19006FF7-3283-AE49-835F-06A3B33321C7}" dt="2021-03-24T21:46:24.579" v="0"/>
          <ac:spMkLst>
            <pc:docMk/>
            <pc:sldMk cId="3197477835" sldId="349"/>
            <ac:spMk id="4" creationId="{00000000-0000-0000-0000-000000000000}"/>
          </ac:spMkLst>
        </pc:spChg>
        <pc:spChg chg="mod">
          <ac:chgData name="Szymon Lukasik" userId="3f04fe17a25b1477" providerId="LiveId" clId="{19006FF7-3283-AE49-835F-06A3B33321C7}" dt="2021-03-24T21:46:24.579" v="0"/>
          <ac:spMkLst>
            <pc:docMk/>
            <pc:sldMk cId="3197477835" sldId="349"/>
            <ac:spMk id="7" creationId="{00000000-0000-0000-0000-000000000000}"/>
          </ac:spMkLst>
        </pc:spChg>
        <pc:spChg chg="mod">
          <ac:chgData name="Szymon Lukasik" userId="3f04fe17a25b1477" providerId="LiveId" clId="{19006FF7-3283-AE49-835F-06A3B33321C7}" dt="2021-03-24T21:46:24.579" v="0"/>
          <ac:spMkLst>
            <pc:docMk/>
            <pc:sldMk cId="3197477835" sldId="349"/>
            <ac:spMk id="6146" creationId="{00000000-0000-0000-0000-000000000000}"/>
          </ac:spMkLst>
        </pc:spChg>
        <pc:spChg chg="mod">
          <ac:chgData name="Szymon Lukasik" userId="3f04fe17a25b1477" providerId="LiveId" clId="{19006FF7-3283-AE49-835F-06A3B33321C7}" dt="2021-03-24T21:46:24.579" v="0"/>
          <ac:spMkLst>
            <pc:docMk/>
            <pc:sldMk cId="3197477835" sldId="349"/>
            <ac:spMk id="10244" creationId="{00000000-0000-0000-0000-000000000000}"/>
          </ac:spMkLst>
        </pc:spChg>
        <pc:grpChg chg="mod">
          <ac:chgData name="Szymon Lukasik" userId="3f04fe17a25b1477" providerId="LiveId" clId="{19006FF7-3283-AE49-835F-06A3B33321C7}" dt="2021-03-24T21:46:24.579" v="0"/>
          <ac:grpSpMkLst>
            <pc:docMk/>
            <pc:sldMk cId="3197477835" sldId="349"/>
            <ac:grpSpMk id="1" creationId="{00000000-0000-0000-0000-000000000000}"/>
          </ac:grpSpMkLst>
        </pc:grpChg>
        <pc:graphicFrameChg chg="mod">
          <ac:chgData name="Szymon Lukasik" userId="3f04fe17a25b1477" providerId="LiveId" clId="{19006FF7-3283-AE49-835F-06A3B33321C7}" dt="2021-03-24T21:46:24.579" v="0"/>
          <ac:graphicFrameMkLst>
            <pc:docMk/>
            <pc:sldMk cId="3197477835" sldId="349"/>
            <ac:graphicFrameMk id="8" creationId="{00000000-0000-0000-0000-000000000000}"/>
          </ac:graphicFrameMkLst>
        </pc:graphicFrameChg>
        <pc:graphicFrameChg chg="mod">
          <ac:chgData name="Szymon Lukasik" userId="3f04fe17a25b1477" providerId="LiveId" clId="{19006FF7-3283-AE49-835F-06A3B33321C7}" dt="2021-03-24T21:46:24.579" v="0"/>
          <ac:graphicFrameMkLst>
            <pc:docMk/>
            <pc:sldMk cId="3197477835" sldId="349"/>
            <ac:graphicFrameMk id="122882" creationId="{00000000-0000-0000-0000-000000000000}"/>
          </ac:graphicFrameMkLst>
        </pc:graphicFrameChg>
      </pc:sldChg>
      <pc:sldChg chg="modSp">
        <pc:chgData name="Szymon Lukasik" userId="3f04fe17a25b1477" providerId="LiveId" clId="{19006FF7-3283-AE49-835F-06A3B33321C7}" dt="2021-03-24T21:46:24.579" v="0"/>
        <pc:sldMkLst>
          <pc:docMk/>
          <pc:sldMk cId="2029744060" sldId="351"/>
        </pc:sldMkLst>
        <pc:spChg chg="mod">
          <ac:chgData name="Szymon Lukasik" userId="3f04fe17a25b1477" providerId="LiveId" clId="{19006FF7-3283-AE49-835F-06A3B33321C7}" dt="2021-03-24T21:46:24.579" v="0"/>
          <ac:spMkLst>
            <pc:docMk/>
            <pc:sldMk cId="2029744060" sldId="351"/>
            <ac:spMk id="4" creationId="{00000000-0000-0000-0000-000000000000}"/>
          </ac:spMkLst>
        </pc:spChg>
        <pc:spChg chg="mod">
          <ac:chgData name="Szymon Lukasik" userId="3f04fe17a25b1477" providerId="LiveId" clId="{19006FF7-3283-AE49-835F-06A3B33321C7}" dt="2021-03-24T21:46:24.579" v="0"/>
          <ac:spMkLst>
            <pc:docMk/>
            <pc:sldMk cId="2029744060" sldId="351"/>
            <ac:spMk id="7" creationId="{00000000-0000-0000-0000-000000000000}"/>
          </ac:spMkLst>
        </pc:spChg>
        <pc:spChg chg="mod">
          <ac:chgData name="Szymon Lukasik" userId="3f04fe17a25b1477" providerId="LiveId" clId="{19006FF7-3283-AE49-835F-06A3B33321C7}" dt="2021-03-24T21:46:24.579" v="0"/>
          <ac:spMkLst>
            <pc:docMk/>
            <pc:sldMk cId="2029744060" sldId="351"/>
            <ac:spMk id="8" creationId="{00000000-0000-0000-0000-000000000000}"/>
          </ac:spMkLst>
        </pc:spChg>
        <pc:spChg chg="mod">
          <ac:chgData name="Szymon Lukasik" userId="3f04fe17a25b1477" providerId="LiveId" clId="{19006FF7-3283-AE49-835F-06A3B33321C7}" dt="2021-03-24T21:46:24.579" v="0"/>
          <ac:spMkLst>
            <pc:docMk/>
            <pc:sldMk cId="2029744060" sldId="351"/>
            <ac:spMk id="6146" creationId="{00000000-0000-0000-0000-000000000000}"/>
          </ac:spMkLst>
        </pc:spChg>
        <pc:spChg chg="mod">
          <ac:chgData name="Szymon Lukasik" userId="3f04fe17a25b1477" providerId="LiveId" clId="{19006FF7-3283-AE49-835F-06A3B33321C7}" dt="2021-03-24T21:46:24.579" v="0"/>
          <ac:spMkLst>
            <pc:docMk/>
            <pc:sldMk cId="2029744060" sldId="351"/>
            <ac:spMk id="10244" creationId="{00000000-0000-0000-0000-000000000000}"/>
          </ac:spMkLst>
        </pc:spChg>
        <pc:grpChg chg="mod">
          <ac:chgData name="Szymon Lukasik" userId="3f04fe17a25b1477" providerId="LiveId" clId="{19006FF7-3283-AE49-835F-06A3B33321C7}" dt="2021-03-24T21:46:24.579" v="0"/>
          <ac:grpSpMkLst>
            <pc:docMk/>
            <pc:sldMk cId="2029744060" sldId="351"/>
            <ac:grpSpMk id="1" creationId="{00000000-0000-0000-0000-000000000000}"/>
          </ac:grpSpMkLst>
        </pc:grpChg>
        <pc:graphicFrameChg chg="mod">
          <ac:chgData name="Szymon Lukasik" userId="3f04fe17a25b1477" providerId="LiveId" clId="{19006FF7-3283-AE49-835F-06A3B33321C7}" dt="2021-03-24T21:46:24.579" v="0"/>
          <ac:graphicFrameMkLst>
            <pc:docMk/>
            <pc:sldMk cId="2029744060" sldId="351"/>
            <ac:graphicFrameMk id="160770" creationId="{00000000-0000-0000-0000-000000000000}"/>
          </ac:graphicFrameMkLst>
        </pc:graphicFrameChg>
      </pc:sldChg>
      <pc:sldChg chg="modSp">
        <pc:chgData name="Szymon Lukasik" userId="3f04fe17a25b1477" providerId="LiveId" clId="{19006FF7-3283-AE49-835F-06A3B33321C7}" dt="2021-03-24T21:46:24.579" v="0"/>
        <pc:sldMkLst>
          <pc:docMk/>
          <pc:sldMk cId="3977258455" sldId="353"/>
        </pc:sldMkLst>
        <pc:spChg chg="mod">
          <ac:chgData name="Szymon Lukasik" userId="3f04fe17a25b1477" providerId="LiveId" clId="{19006FF7-3283-AE49-835F-06A3B33321C7}" dt="2021-03-24T21:46:24.579" v="0"/>
          <ac:spMkLst>
            <pc:docMk/>
            <pc:sldMk cId="3977258455" sldId="353"/>
            <ac:spMk id="4" creationId="{00000000-0000-0000-0000-000000000000}"/>
          </ac:spMkLst>
        </pc:spChg>
        <pc:spChg chg="mod">
          <ac:chgData name="Szymon Lukasik" userId="3f04fe17a25b1477" providerId="LiveId" clId="{19006FF7-3283-AE49-835F-06A3B33321C7}" dt="2021-03-24T21:46:24.579" v="0"/>
          <ac:spMkLst>
            <pc:docMk/>
            <pc:sldMk cId="3977258455" sldId="353"/>
            <ac:spMk id="7" creationId="{00000000-0000-0000-0000-000000000000}"/>
          </ac:spMkLst>
        </pc:spChg>
        <pc:spChg chg="mod">
          <ac:chgData name="Szymon Lukasik" userId="3f04fe17a25b1477" providerId="LiveId" clId="{19006FF7-3283-AE49-835F-06A3B33321C7}" dt="2021-03-24T21:46:24.579" v="0"/>
          <ac:spMkLst>
            <pc:docMk/>
            <pc:sldMk cId="3977258455" sldId="353"/>
            <ac:spMk id="11" creationId="{00000000-0000-0000-0000-000000000000}"/>
          </ac:spMkLst>
        </pc:spChg>
        <pc:spChg chg="mod">
          <ac:chgData name="Szymon Lukasik" userId="3f04fe17a25b1477" providerId="LiveId" clId="{19006FF7-3283-AE49-835F-06A3B33321C7}" dt="2021-03-24T21:46:24.579" v="0"/>
          <ac:spMkLst>
            <pc:docMk/>
            <pc:sldMk cId="3977258455" sldId="353"/>
            <ac:spMk id="6146" creationId="{00000000-0000-0000-0000-000000000000}"/>
          </ac:spMkLst>
        </pc:spChg>
        <pc:spChg chg="mod">
          <ac:chgData name="Szymon Lukasik" userId="3f04fe17a25b1477" providerId="LiveId" clId="{19006FF7-3283-AE49-835F-06A3B33321C7}" dt="2021-03-24T21:46:24.579" v="0"/>
          <ac:spMkLst>
            <pc:docMk/>
            <pc:sldMk cId="3977258455" sldId="353"/>
            <ac:spMk id="10244" creationId="{00000000-0000-0000-0000-000000000000}"/>
          </ac:spMkLst>
        </pc:spChg>
        <pc:grpChg chg="mod">
          <ac:chgData name="Szymon Lukasik" userId="3f04fe17a25b1477" providerId="LiveId" clId="{19006FF7-3283-AE49-835F-06A3B33321C7}" dt="2021-03-24T21:46:24.579" v="0"/>
          <ac:grpSpMkLst>
            <pc:docMk/>
            <pc:sldMk cId="3977258455" sldId="353"/>
            <ac:grpSpMk id="1" creationId="{00000000-0000-0000-0000-000000000000}"/>
          </ac:grpSpMkLst>
        </pc:grpChg>
        <pc:graphicFrameChg chg="mod">
          <ac:chgData name="Szymon Lukasik" userId="3f04fe17a25b1477" providerId="LiveId" clId="{19006FF7-3283-AE49-835F-06A3B33321C7}" dt="2021-03-24T21:46:24.579" v="0"/>
          <ac:graphicFrameMkLst>
            <pc:docMk/>
            <pc:sldMk cId="3977258455" sldId="353"/>
            <ac:graphicFrameMk id="12" creationId="{00000000-0000-0000-0000-000000000000}"/>
          </ac:graphicFrameMkLst>
        </pc:graphicFrameChg>
      </pc:sldChg>
      <pc:sldChg chg="modSp">
        <pc:chgData name="Szymon Lukasik" userId="3f04fe17a25b1477" providerId="LiveId" clId="{19006FF7-3283-AE49-835F-06A3B33321C7}" dt="2021-03-24T21:46:24.579" v="0"/>
        <pc:sldMkLst>
          <pc:docMk/>
          <pc:sldMk cId="2502801055" sldId="354"/>
        </pc:sldMkLst>
        <pc:spChg chg="mod">
          <ac:chgData name="Szymon Lukasik" userId="3f04fe17a25b1477" providerId="LiveId" clId="{19006FF7-3283-AE49-835F-06A3B33321C7}" dt="2021-03-24T21:46:24.579" v="0"/>
          <ac:spMkLst>
            <pc:docMk/>
            <pc:sldMk cId="2502801055" sldId="354"/>
            <ac:spMk id="4" creationId="{00000000-0000-0000-0000-000000000000}"/>
          </ac:spMkLst>
        </pc:spChg>
        <pc:spChg chg="mod">
          <ac:chgData name="Szymon Lukasik" userId="3f04fe17a25b1477" providerId="LiveId" clId="{19006FF7-3283-AE49-835F-06A3B33321C7}" dt="2021-03-24T21:46:24.579" v="0"/>
          <ac:spMkLst>
            <pc:docMk/>
            <pc:sldMk cId="2502801055" sldId="354"/>
            <ac:spMk id="7" creationId="{00000000-0000-0000-0000-000000000000}"/>
          </ac:spMkLst>
        </pc:spChg>
        <pc:spChg chg="mod">
          <ac:chgData name="Szymon Lukasik" userId="3f04fe17a25b1477" providerId="LiveId" clId="{19006FF7-3283-AE49-835F-06A3B33321C7}" dt="2021-03-24T21:46:24.579" v="0"/>
          <ac:spMkLst>
            <pc:docMk/>
            <pc:sldMk cId="2502801055" sldId="354"/>
            <ac:spMk id="8" creationId="{00000000-0000-0000-0000-000000000000}"/>
          </ac:spMkLst>
        </pc:spChg>
        <pc:spChg chg="mod">
          <ac:chgData name="Szymon Lukasik" userId="3f04fe17a25b1477" providerId="LiveId" clId="{19006FF7-3283-AE49-835F-06A3B33321C7}" dt="2021-03-24T21:46:24.579" v="0"/>
          <ac:spMkLst>
            <pc:docMk/>
            <pc:sldMk cId="2502801055" sldId="354"/>
            <ac:spMk id="6146" creationId="{00000000-0000-0000-0000-000000000000}"/>
          </ac:spMkLst>
        </pc:spChg>
        <pc:spChg chg="mod">
          <ac:chgData name="Szymon Lukasik" userId="3f04fe17a25b1477" providerId="LiveId" clId="{19006FF7-3283-AE49-835F-06A3B33321C7}" dt="2021-03-24T21:46:24.579" v="0"/>
          <ac:spMkLst>
            <pc:docMk/>
            <pc:sldMk cId="2502801055" sldId="354"/>
            <ac:spMk id="10244" creationId="{00000000-0000-0000-0000-000000000000}"/>
          </ac:spMkLst>
        </pc:spChg>
        <pc:grpChg chg="mod">
          <ac:chgData name="Szymon Lukasik" userId="3f04fe17a25b1477" providerId="LiveId" clId="{19006FF7-3283-AE49-835F-06A3B33321C7}" dt="2021-03-24T21:46:24.579" v="0"/>
          <ac:grpSpMkLst>
            <pc:docMk/>
            <pc:sldMk cId="2502801055" sldId="354"/>
            <ac:grpSpMk id="1" creationId="{00000000-0000-0000-0000-000000000000}"/>
          </ac:grpSpMkLst>
        </pc:grpChg>
        <pc:graphicFrameChg chg="mod">
          <ac:chgData name="Szymon Lukasik" userId="3f04fe17a25b1477" providerId="LiveId" clId="{19006FF7-3283-AE49-835F-06A3B33321C7}" dt="2021-03-24T21:46:24.579" v="0"/>
          <ac:graphicFrameMkLst>
            <pc:docMk/>
            <pc:sldMk cId="2502801055" sldId="354"/>
            <ac:graphicFrameMk id="9" creationId="{00000000-0000-0000-0000-000000000000}"/>
          </ac:graphicFrameMkLst>
        </pc:graphicFrameChg>
        <pc:graphicFrameChg chg="mod">
          <ac:chgData name="Szymon Lukasik" userId="3f04fe17a25b1477" providerId="LiveId" clId="{19006FF7-3283-AE49-835F-06A3B33321C7}" dt="2021-03-24T21:46:24.579" v="0"/>
          <ac:graphicFrameMkLst>
            <pc:docMk/>
            <pc:sldMk cId="2502801055" sldId="354"/>
            <ac:graphicFrameMk id="10" creationId="{00000000-0000-0000-0000-000000000000}"/>
          </ac:graphicFrameMkLst>
        </pc:graphicFrameChg>
        <pc:graphicFrameChg chg="mod">
          <ac:chgData name="Szymon Lukasik" userId="3f04fe17a25b1477" providerId="LiveId" clId="{19006FF7-3283-AE49-835F-06A3B33321C7}" dt="2021-03-24T21:46:24.579" v="0"/>
          <ac:graphicFrameMkLst>
            <pc:docMk/>
            <pc:sldMk cId="2502801055" sldId="354"/>
            <ac:graphicFrameMk id="13" creationId="{00000000-0000-0000-0000-000000000000}"/>
          </ac:graphicFrameMkLst>
        </pc:graphicFrameChg>
      </pc:sldChg>
      <pc:sldChg chg="modSp">
        <pc:chgData name="Szymon Lukasik" userId="3f04fe17a25b1477" providerId="LiveId" clId="{19006FF7-3283-AE49-835F-06A3B33321C7}" dt="2021-03-24T21:46:24.579" v="0"/>
        <pc:sldMkLst>
          <pc:docMk/>
          <pc:sldMk cId="3966508522" sldId="355"/>
        </pc:sldMkLst>
        <pc:spChg chg="mod">
          <ac:chgData name="Szymon Lukasik" userId="3f04fe17a25b1477" providerId="LiveId" clId="{19006FF7-3283-AE49-835F-06A3B33321C7}" dt="2021-03-24T21:46:24.579" v="0"/>
          <ac:spMkLst>
            <pc:docMk/>
            <pc:sldMk cId="3966508522" sldId="355"/>
            <ac:spMk id="4" creationId="{00000000-0000-0000-0000-000000000000}"/>
          </ac:spMkLst>
        </pc:spChg>
        <pc:spChg chg="mod">
          <ac:chgData name="Szymon Lukasik" userId="3f04fe17a25b1477" providerId="LiveId" clId="{19006FF7-3283-AE49-835F-06A3B33321C7}" dt="2021-03-24T21:46:24.579" v="0"/>
          <ac:spMkLst>
            <pc:docMk/>
            <pc:sldMk cId="3966508522" sldId="355"/>
            <ac:spMk id="7" creationId="{00000000-0000-0000-0000-000000000000}"/>
          </ac:spMkLst>
        </pc:spChg>
        <pc:spChg chg="mod">
          <ac:chgData name="Szymon Lukasik" userId="3f04fe17a25b1477" providerId="LiveId" clId="{19006FF7-3283-AE49-835F-06A3B33321C7}" dt="2021-03-24T21:46:24.579" v="0"/>
          <ac:spMkLst>
            <pc:docMk/>
            <pc:sldMk cId="3966508522" sldId="355"/>
            <ac:spMk id="12" creationId="{00000000-0000-0000-0000-000000000000}"/>
          </ac:spMkLst>
        </pc:spChg>
        <pc:spChg chg="mod">
          <ac:chgData name="Szymon Lukasik" userId="3f04fe17a25b1477" providerId="LiveId" clId="{19006FF7-3283-AE49-835F-06A3B33321C7}" dt="2021-03-24T21:46:24.579" v="0"/>
          <ac:spMkLst>
            <pc:docMk/>
            <pc:sldMk cId="3966508522" sldId="355"/>
            <ac:spMk id="14" creationId="{00000000-0000-0000-0000-000000000000}"/>
          </ac:spMkLst>
        </pc:spChg>
        <pc:spChg chg="mod">
          <ac:chgData name="Szymon Lukasik" userId="3f04fe17a25b1477" providerId="LiveId" clId="{19006FF7-3283-AE49-835F-06A3B33321C7}" dt="2021-03-24T21:46:24.579" v="0"/>
          <ac:spMkLst>
            <pc:docMk/>
            <pc:sldMk cId="3966508522" sldId="355"/>
            <ac:spMk id="6146" creationId="{00000000-0000-0000-0000-000000000000}"/>
          </ac:spMkLst>
        </pc:spChg>
        <pc:spChg chg="mod">
          <ac:chgData name="Szymon Lukasik" userId="3f04fe17a25b1477" providerId="LiveId" clId="{19006FF7-3283-AE49-835F-06A3B33321C7}" dt="2021-03-24T21:46:24.579" v="0"/>
          <ac:spMkLst>
            <pc:docMk/>
            <pc:sldMk cId="3966508522" sldId="355"/>
            <ac:spMk id="10244" creationId="{00000000-0000-0000-0000-000000000000}"/>
          </ac:spMkLst>
        </pc:spChg>
        <pc:grpChg chg="mod">
          <ac:chgData name="Szymon Lukasik" userId="3f04fe17a25b1477" providerId="LiveId" clId="{19006FF7-3283-AE49-835F-06A3B33321C7}" dt="2021-03-24T21:46:24.579" v="0"/>
          <ac:grpSpMkLst>
            <pc:docMk/>
            <pc:sldMk cId="3966508522" sldId="355"/>
            <ac:grpSpMk id="1" creationId="{00000000-0000-0000-0000-000000000000}"/>
          </ac:grpSpMkLst>
        </pc:grpChg>
        <pc:graphicFrameChg chg="mod">
          <ac:chgData name="Szymon Lukasik" userId="3f04fe17a25b1477" providerId="LiveId" clId="{19006FF7-3283-AE49-835F-06A3B33321C7}" dt="2021-03-24T21:46:24.579" v="0"/>
          <ac:graphicFrameMkLst>
            <pc:docMk/>
            <pc:sldMk cId="3966508522" sldId="355"/>
            <ac:graphicFrameMk id="9" creationId="{00000000-0000-0000-0000-000000000000}"/>
          </ac:graphicFrameMkLst>
        </pc:graphicFrameChg>
        <pc:graphicFrameChg chg="mod">
          <ac:chgData name="Szymon Lukasik" userId="3f04fe17a25b1477" providerId="LiveId" clId="{19006FF7-3283-AE49-835F-06A3B33321C7}" dt="2021-03-24T21:46:24.579" v="0"/>
          <ac:graphicFrameMkLst>
            <pc:docMk/>
            <pc:sldMk cId="3966508522" sldId="355"/>
            <ac:graphicFrameMk id="11" creationId="{00000000-0000-0000-0000-000000000000}"/>
          </ac:graphicFrameMkLst>
        </pc:graphicFrameChg>
        <pc:graphicFrameChg chg="mod">
          <ac:chgData name="Szymon Lukasik" userId="3f04fe17a25b1477" providerId="LiveId" clId="{19006FF7-3283-AE49-835F-06A3B33321C7}" dt="2021-03-24T21:46:24.579" v="0"/>
          <ac:graphicFrameMkLst>
            <pc:docMk/>
            <pc:sldMk cId="3966508522" sldId="355"/>
            <ac:graphicFrameMk id="164870" creationId="{00000000-0000-0000-0000-000000000000}"/>
          </ac:graphicFrameMkLst>
        </pc:graphicFrameChg>
      </pc:sldChg>
      <pc:sldChg chg="modSp">
        <pc:chgData name="Szymon Lukasik" userId="3f04fe17a25b1477" providerId="LiveId" clId="{19006FF7-3283-AE49-835F-06A3B33321C7}" dt="2021-03-24T21:46:24.579" v="0"/>
        <pc:sldMkLst>
          <pc:docMk/>
          <pc:sldMk cId="2455349262" sldId="356"/>
        </pc:sldMkLst>
        <pc:spChg chg="mod">
          <ac:chgData name="Szymon Lukasik" userId="3f04fe17a25b1477" providerId="LiveId" clId="{19006FF7-3283-AE49-835F-06A3B33321C7}" dt="2021-03-24T21:46:24.579" v="0"/>
          <ac:spMkLst>
            <pc:docMk/>
            <pc:sldMk cId="2455349262" sldId="356"/>
            <ac:spMk id="4" creationId="{00000000-0000-0000-0000-000000000000}"/>
          </ac:spMkLst>
        </pc:spChg>
        <pc:spChg chg="mod">
          <ac:chgData name="Szymon Lukasik" userId="3f04fe17a25b1477" providerId="LiveId" clId="{19006FF7-3283-AE49-835F-06A3B33321C7}" dt="2021-03-24T21:46:24.579" v="0"/>
          <ac:spMkLst>
            <pc:docMk/>
            <pc:sldMk cId="2455349262" sldId="356"/>
            <ac:spMk id="12" creationId="{00000000-0000-0000-0000-000000000000}"/>
          </ac:spMkLst>
        </pc:spChg>
        <pc:spChg chg="mod">
          <ac:chgData name="Szymon Lukasik" userId="3f04fe17a25b1477" providerId="LiveId" clId="{19006FF7-3283-AE49-835F-06A3B33321C7}" dt="2021-03-24T21:46:24.579" v="0"/>
          <ac:spMkLst>
            <pc:docMk/>
            <pc:sldMk cId="2455349262" sldId="356"/>
            <ac:spMk id="13" creationId="{00000000-0000-0000-0000-000000000000}"/>
          </ac:spMkLst>
        </pc:spChg>
        <pc:spChg chg="mod">
          <ac:chgData name="Szymon Lukasik" userId="3f04fe17a25b1477" providerId="LiveId" clId="{19006FF7-3283-AE49-835F-06A3B33321C7}" dt="2021-03-24T21:46:24.579" v="0"/>
          <ac:spMkLst>
            <pc:docMk/>
            <pc:sldMk cId="2455349262" sldId="356"/>
            <ac:spMk id="6146" creationId="{00000000-0000-0000-0000-000000000000}"/>
          </ac:spMkLst>
        </pc:spChg>
        <pc:spChg chg="mod">
          <ac:chgData name="Szymon Lukasik" userId="3f04fe17a25b1477" providerId="LiveId" clId="{19006FF7-3283-AE49-835F-06A3B33321C7}" dt="2021-03-24T21:46:24.579" v="0"/>
          <ac:spMkLst>
            <pc:docMk/>
            <pc:sldMk cId="2455349262" sldId="356"/>
            <ac:spMk id="10244" creationId="{00000000-0000-0000-0000-000000000000}"/>
          </ac:spMkLst>
        </pc:spChg>
        <pc:grpChg chg="mod">
          <ac:chgData name="Szymon Lukasik" userId="3f04fe17a25b1477" providerId="LiveId" clId="{19006FF7-3283-AE49-835F-06A3B33321C7}" dt="2021-03-24T21:46:24.579" v="0"/>
          <ac:grpSpMkLst>
            <pc:docMk/>
            <pc:sldMk cId="2455349262" sldId="356"/>
            <ac:grpSpMk id="1" creationId="{00000000-0000-0000-0000-000000000000}"/>
          </ac:grpSpMkLst>
        </pc:grpChg>
        <pc:graphicFrameChg chg="mod">
          <ac:chgData name="Szymon Lukasik" userId="3f04fe17a25b1477" providerId="LiveId" clId="{19006FF7-3283-AE49-835F-06A3B33321C7}" dt="2021-03-24T21:46:24.579" v="0"/>
          <ac:graphicFrameMkLst>
            <pc:docMk/>
            <pc:sldMk cId="2455349262" sldId="356"/>
            <ac:graphicFrameMk id="9" creationId="{00000000-0000-0000-0000-000000000000}"/>
          </ac:graphicFrameMkLst>
        </pc:graphicFrameChg>
        <pc:graphicFrameChg chg="mod">
          <ac:chgData name="Szymon Lukasik" userId="3f04fe17a25b1477" providerId="LiveId" clId="{19006FF7-3283-AE49-835F-06A3B33321C7}" dt="2021-03-24T21:46:24.579" v="0"/>
          <ac:graphicFrameMkLst>
            <pc:docMk/>
            <pc:sldMk cId="2455349262" sldId="356"/>
            <ac:graphicFrameMk id="10" creationId="{00000000-0000-0000-0000-000000000000}"/>
          </ac:graphicFrameMkLst>
        </pc:graphicFrameChg>
        <pc:graphicFrameChg chg="mod">
          <ac:chgData name="Szymon Lukasik" userId="3f04fe17a25b1477" providerId="LiveId" clId="{19006FF7-3283-AE49-835F-06A3B33321C7}" dt="2021-03-24T21:46:24.579" v="0"/>
          <ac:graphicFrameMkLst>
            <pc:docMk/>
            <pc:sldMk cId="2455349262" sldId="356"/>
            <ac:graphicFrameMk id="11" creationId="{00000000-0000-0000-0000-000000000000}"/>
          </ac:graphicFrameMkLst>
        </pc:graphicFrameChg>
      </pc:sldChg>
      <pc:sldChg chg="modSp">
        <pc:chgData name="Szymon Lukasik" userId="3f04fe17a25b1477" providerId="LiveId" clId="{19006FF7-3283-AE49-835F-06A3B33321C7}" dt="2021-03-24T21:46:24.579" v="0"/>
        <pc:sldMkLst>
          <pc:docMk/>
          <pc:sldMk cId="511734788" sldId="360"/>
        </pc:sldMkLst>
        <pc:spChg chg="mod">
          <ac:chgData name="Szymon Lukasik" userId="3f04fe17a25b1477" providerId="LiveId" clId="{19006FF7-3283-AE49-835F-06A3B33321C7}" dt="2021-03-24T21:46:24.579" v="0"/>
          <ac:spMkLst>
            <pc:docMk/>
            <pc:sldMk cId="511734788" sldId="360"/>
            <ac:spMk id="4" creationId="{00000000-0000-0000-0000-000000000000}"/>
          </ac:spMkLst>
        </pc:spChg>
        <pc:spChg chg="mod">
          <ac:chgData name="Szymon Lukasik" userId="3f04fe17a25b1477" providerId="LiveId" clId="{19006FF7-3283-AE49-835F-06A3B33321C7}" dt="2021-03-24T21:46:24.579" v="0"/>
          <ac:spMkLst>
            <pc:docMk/>
            <pc:sldMk cId="511734788" sldId="360"/>
            <ac:spMk id="6146" creationId="{00000000-0000-0000-0000-000000000000}"/>
          </ac:spMkLst>
        </pc:spChg>
        <pc:spChg chg="mod">
          <ac:chgData name="Szymon Lukasik" userId="3f04fe17a25b1477" providerId="LiveId" clId="{19006FF7-3283-AE49-835F-06A3B33321C7}" dt="2021-03-24T21:46:24.579" v="0"/>
          <ac:spMkLst>
            <pc:docMk/>
            <pc:sldMk cId="511734788" sldId="360"/>
            <ac:spMk id="10244" creationId="{00000000-0000-0000-0000-000000000000}"/>
          </ac:spMkLst>
        </pc:spChg>
        <pc:grpChg chg="mod">
          <ac:chgData name="Szymon Lukasik" userId="3f04fe17a25b1477" providerId="LiveId" clId="{19006FF7-3283-AE49-835F-06A3B33321C7}" dt="2021-03-24T21:46:24.579" v="0"/>
          <ac:grpSpMkLst>
            <pc:docMk/>
            <pc:sldMk cId="511734788" sldId="360"/>
            <ac:grpSpMk id="1" creationId="{00000000-0000-0000-0000-000000000000}"/>
          </ac:grpSpMkLst>
        </pc:grpChg>
        <pc:graphicFrameChg chg="mod">
          <ac:chgData name="Szymon Lukasik" userId="3f04fe17a25b1477" providerId="LiveId" clId="{19006FF7-3283-AE49-835F-06A3B33321C7}" dt="2021-03-24T21:46:24.579" v="0"/>
          <ac:graphicFrameMkLst>
            <pc:docMk/>
            <pc:sldMk cId="511734788" sldId="360"/>
            <ac:graphicFrameMk id="150530" creationId="{00000000-0000-0000-0000-000000000000}"/>
          </ac:graphicFrameMkLst>
        </pc:graphicFrameChg>
      </pc:sldChg>
      <pc:sldChg chg="modSp add setBg modAnim">
        <pc:chgData name="Szymon Lukasik" userId="3f04fe17a25b1477" providerId="LiveId" clId="{19006FF7-3283-AE49-835F-06A3B33321C7}" dt="2021-03-24T21:48:59.346" v="299" actId="20577"/>
        <pc:sldMkLst>
          <pc:docMk/>
          <pc:sldMk cId="2252828159" sldId="389"/>
        </pc:sldMkLst>
        <pc:spChg chg="mod">
          <ac:chgData name="Szymon Lukasik" userId="3f04fe17a25b1477" providerId="LiveId" clId="{19006FF7-3283-AE49-835F-06A3B33321C7}" dt="2021-03-24T21:48:05.443" v="157" actId="20577"/>
          <ac:spMkLst>
            <pc:docMk/>
            <pc:sldMk cId="2252828159" sldId="389"/>
            <ac:spMk id="7" creationId="{00000000-0000-0000-0000-000000000000}"/>
          </ac:spMkLst>
        </pc:spChg>
        <pc:spChg chg="mod">
          <ac:chgData name="Szymon Lukasik" userId="3f04fe17a25b1477" providerId="LiveId" clId="{19006FF7-3283-AE49-835F-06A3B33321C7}" dt="2021-03-24T21:48:59.346" v="299" actId="20577"/>
          <ac:spMkLst>
            <pc:docMk/>
            <pc:sldMk cId="2252828159" sldId="389"/>
            <ac:spMk id="11" creationId="{DB15FA64-7F73-134D-A053-42AC9733BA44}"/>
          </ac:spMkLst>
        </pc:spChg>
      </pc:sldChg>
      <pc:sldChg chg="modSp add setBg modAnim">
        <pc:chgData name="Szymon Lukasik" userId="3f04fe17a25b1477" providerId="LiveId" clId="{19006FF7-3283-AE49-835F-06A3B33321C7}" dt="2021-03-24T21:49:39.708" v="411" actId="20577"/>
        <pc:sldMkLst>
          <pc:docMk/>
          <pc:sldMk cId="3189730269" sldId="390"/>
        </pc:sldMkLst>
        <pc:spChg chg="mod">
          <ac:chgData name="Szymon Lukasik" userId="3f04fe17a25b1477" providerId="LiveId" clId="{19006FF7-3283-AE49-835F-06A3B33321C7}" dt="2021-03-24T21:49:39.708" v="411" actId="20577"/>
          <ac:spMkLst>
            <pc:docMk/>
            <pc:sldMk cId="3189730269" sldId="390"/>
            <ac:spMk id="7" creationId="{00000000-0000-0000-0000-000000000000}"/>
          </ac:spMkLst>
        </pc:spChg>
      </pc:sldChg>
      <pc:sldChg chg="modSp add setBg">
        <pc:chgData name="Szymon Lukasik" userId="3f04fe17a25b1477" providerId="LiveId" clId="{19006FF7-3283-AE49-835F-06A3B33321C7}" dt="2021-03-24T21:50:34.072" v="567" actId="20577"/>
        <pc:sldMkLst>
          <pc:docMk/>
          <pc:sldMk cId="329564141" sldId="391"/>
        </pc:sldMkLst>
        <pc:spChg chg="mod">
          <ac:chgData name="Szymon Lukasik" userId="3f04fe17a25b1477" providerId="LiveId" clId="{19006FF7-3283-AE49-835F-06A3B33321C7}" dt="2021-03-24T21:50:34.072" v="567" actId="20577"/>
          <ac:spMkLst>
            <pc:docMk/>
            <pc:sldMk cId="329564141" sldId="391"/>
            <ac:spMk id="8" creationId="{640C8B70-780A-D947-B2B3-D3BF01505B77}"/>
          </ac:spMkLst>
        </pc:spChg>
      </pc:sldChg>
      <pc:sldChg chg="modSp add mod setBg">
        <pc:chgData name="Szymon Lukasik" userId="3f04fe17a25b1477" providerId="LiveId" clId="{19006FF7-3283-AE49-835F-06A3B33321C7}" dt="2021-03-24T21:51:17.010" v="601" actId="20577"/>
        <pc:sldMkLst>
          <pc:docMk/>
          <pc:sldMk cId="3446477242" sldId="392"/>
        </pc:sldMkLst>
        <pc:spChg chg="mod">
          <ac:chgData name="Szymon Lukasik" userId="3f04fe17a25b1477" providerId="LiveId" clId="{19006FF7-3283-AE49-835F-06A3B33321C7}" dt="2021-03-24T21:51:17.010" v="601" actId="20577"/>
          <ac:spMkLst>
            <pc:docMk/>
            <pc:sldMk cId="3446477242" sldId="392"/>
            <ac:spMk id="3" creationId="{F3D1ACFE-4EEC-944F-86BA-502976431EA4}"/>
          </ac:spMkLst>
        </pc:spChg>
        <pc:spChg chg="mod">
          <ac:chgData name="Szymon Lukasik" userId="3f04fe17a25b1477" providerId="LiveId" clId="{19006FF7-3283-AE49-835F-06A3B33321C7}" dt="2021-03-24T21:51:13.063" v="595" actId="20577"/>
          <ac:spMkLst>
            <pc:docMk/>
            <pc:sldMk cId="3446477242" sldId="392"/>
            <ac:spMk id="614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vl1pPr>
          </a:lstStyle>
          <a:p>
            <a:pPr>
              <a:defRPr/>
            </a:pPr>
            <a:endParaRPr lang="en-US"/>
          </a:p>
        </p:txBody>
      </p:sp>
      <p:sp>
        <p:nvSpPr>
          <p:cNvPr id="3" name="Symbol zastępczy daty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vl1pPr>
          </a:lstStyle>
          <a:p>
            <a:pPr>
              <a:defRPr/>
            </a:pPr>
            <a:fld id="{F1CE65E2-1665-4319-A410-B885F090F335}" type="datetimeFigureOut">
              <a:rPr lang="pl-PL"/>
              <a:pPr>
                <a:defRPr/>
              </a:pPr>
              <a:t>24.03.2022</a:t>
            </a:fld>
            <a:endParaRPr lang="en-US"/>
          </a:p>
        </p:txBody>
      </p:sp>
      <p:sp>
        <p:nvSpPr>
          <p:cNvPr id="4" name="Symbol zastępczy obrazu slajdu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Symbol zastępczy notatek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endParaRPr lang="en-US" noProof="0"/>
          </a:p>
        </p:txBody>
      </p:sp>
      <p:sp>
        <p:nvSpPr>
          <p:cNvPr id="6" name="Symbol zastępczy stopki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vl1pPr>
          </a:lstStyle>
          <a:p>
            <a:pPr>
              <a:defRPr/>
            </a:pPr>
            <a:endParaRPr lang="en-US"/>
          </a:p>
        </p:txBody>
      </p:sp>
      <p:sp>
        <p:nvSpPr>
          <p:cNvPr id="7" name="Symbol zastępczy numeru slajdu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a:defRPr sz="1300"/>
            </a:lvl1pPr>
          </a:lstStyle>
          <a:p>
            <a:pPr>
              <a:defRPr/>
            </a:pPr>
            <a:fld id="{FBBDF10C-289F-4478-AF95-A20ADC95849B}" type="slidenum">
              <a:rPr lang="en-US"/>
              <a:pPr>
                <a:defRPr/>
              </a:pPr>
              <a:t>‹#›</a:t>
            </a:fld>
            <a:endParaRPr lang="en-US"/>
          </a:p>
        </p:txBody>
      </p:sp>
    </p:spTree>
    <p:extLst>
      <p:ext uri="{BB962C8B-B14F-4D97-AF65-F5344CB8AC3E}">
        <p14:creationId xmlns:p14="http://schemas.microsoft.com/office/powerpoint/2010/main" val="325924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1</a:t>
            </a:fld>
            <a:endParaRPr lang="en-US"/>
          </a:p>
        </p:txBody>
      </p:sp>
    </p:spTree>
    <p:extLst>
      <p:ext uri="{BB962C8B-B14F-4D97-AF65-F5344CB8AC3E}">
        <p14:creationId xmlns:p14="http://schemas.microsoft.com/office/powerpoint/2010/main" val="1113802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30</a:t>
            </a:fld>
            <a:endParaRPr lang="en-US"/>
          </a:p>
        </p:txBody>
      </p:sp>
    </p:spTree>
    <p:extLst>
      <p:ext uri="{BB962C8B-B14F-4D97-AF65-F5344CB8AC3E}">
        <p14:creationId xmlns:p14="http://schemas.microsoft.com/office/powerpoint/2010/main" val="1980007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31</a:t>
            </a:fld>
            <a:endParaRPr lang="en-US"/>
          </a:p>
        </p:txBody>
      </p:sp>
    </p:spTree>
    <p:extLst>
      <p:ext uri="{BB962C8B-B14F-4D97-AF65-F5344CB8AC3E}">
        <p14:creationId xmlns:p14="http://schemas.microsoft.com/office/powerpoint/2010/main" val="2032064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32</a:t>
            </a:fld>
            <a:endParaRPr lang="en-US"/>
          </a:p>
        </p:txBody>
      </p:sp>
    </p:spTree>
    <p:extLst>
      <p:ext uri="{BB962C8B-B14F-4D97-AF65-F5344CB8AC3E}">
        <p14:creationId xmlns:p14="http://schemas.microsoft.com/office/powerpoint/2010/main" val="558879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33</a:t>
            </a:fld>
            <a:endParaRPr lang="en-US"/>
          </a:p>
        </p:txBody>
      </p:sp>
    </p:spTree>
    <p:extLst>
      <p:ext uri="{BB962C8B-B14F-4D97-AF65-F5344CB8AC3E}">
        <p14:creationId xmlns:p14="http://schemas.microsoft.com/office/powerpoint/2010/main" val="1061736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34</a:t>
            </a:fld>
            <a:endParaRPr lang="en-US"/>
          </a:p>
        </p:txBody>
      </p:sp>
    </p:spTree>
    <p:extLst>
      <p:ext uri="{BB962C8B-B14F-4D97-AF65-F5344CB8AC3E}">
        <p14:creationId xmlns:p14="http://schemas.microsoft.com/office/powerpoint/2010/main" val="674493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37</a:t>
            </a:fld>
            <a:endParaRPr lang="en-US"/>
          </a:p>
        </p:txBody>
      </p:sp>
    </p:spTree>
    <p:extLst>
      <p:ext uri="{BB962C8B-B14F-4D97-AF65-F5344CB8AC3E}">
        <p14:creationId xmlns:p14="http://schemas.microsoft.com/office/powerpoint/2010/main" val="1419120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38</a:t>
            </a:fld>
            <a:endParaRPr lang="en-US"/>
          </a:p>
        </p:txBody>
      </p:sp>
    </p:spTree>
    <p:extLst>
      <p:ext uri="{BB962C8B-B14F-4D97-AF65-F5344CB8AC3E}">
        <p14:creationId xmlns:p14="http://schemas.microsoft.com/office/powerpoint/2010/main" val="178426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40</a:t>
            </a:fld>
            <a:endParaRPr lang="en-US"/>
          </a:p>
        </p:txBody>
      </p:sp>
    </p:spTree>
    <p:extLst>
      <p:ext uri="{BB962C8B-B14F-4D97-AF65-F5344CB8AC3E}">
        <p14:creationId xmlns:p14="http://schemas.microsoft.com/office/powerpoint/2010/main" val="1369353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BBDF10C-289F-4478-AF95-A20ADC95849B}" type="slidenum">
              <a:rPr kumimoji="0" lang="en-US" sz="13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sz="13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948069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3</a:t>
            </a:fld>
            <a:endParaRPr lang="en-US"/>
          </a:p>
        </p:txBody>
      </p:sp>
    </p:spTree>
    <p:extLst>
      <p:ext uri="{BB962C8B-B14F-4D97-AF65-F5344CB8AC3E}">
        <p14:creationId xmlns:p14="http://schemas.microsoft.com/office/powerpoint/2010/main" val="2469253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4</a:t>
            </a:fld>
            <a:endParaRPr lang="en-US"/>
          </a:p>
        </p:txBody>
      </p:sp>
    </p:spTree>
    <p:extLst>
      <p:ext uri="{BB962C8B-B14F-4D97-AF65-F5344CB8AC3E}">
        <p14:creationId xmlns:p14="http://schemas.microsoft.com/office/powerpoint/2010/main" val="4205865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5</a:t>
            </a:fld>
            <a:endParaRPr lang="en-US"/>
          </a:p>
        </p:txBody>
      </p:sp>
    </p:spTree>
    <p:extLst>
      <p:ext uri="{BB962C8B-B14F-4D97-AF65-F5344CB8AC3E}">
        <p14:creationId xmlns:p14="http://schemas.microsoft.com/office/powerpoint/2010/main" val="2576507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7</a:t>
            </a:fld>
            <a:endParaRPr lang="en-US"/>
          </a:p>
        </p:txBody>
      </p:sp>
    </p:spTree>
    <p:extLst>
      <p:ext uri="{BB962C8B-B14F-4D97-AF65-F5344CB8AC3E}">
        <p14:creationId xmlns:p14="http://schemas.microsoft.com/office/powerpoint/2010/main" val="159318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26</a:t>
            </a:fld>
            <a:endParaRPr lang="en-US"/>
          </a:p>
        </p:txBody>
      </p:sp>
    </p:spTree>
    <p:extLst>
      <p:ext uri="{BB962C8B-B14F-4D97-AF65-F5344CB8AC3E}">
        <p14:creationId xmlns:p14="http://schemas.microsoft.com/office/powerpoint/2010/main" val="4054661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27</a:t>
            </a:fld>
            <a:endParaRPr lang="en-US"/>
          </a:p>
        </p:txBody>
      </p:sp>
    </p:spTree>
    <p:extLst>
      <p:ext uri="{BB962C8B-B14F-4D97-AF65-F5344CB8AC3E}">
        <p14:creationId xmlns:p14="http://schemas.microsoft.com/office/powerpoint/2010/main" val="3154535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28</a:t>
            </a:fld>
            <a:endParaRPr lang="en-US"/>
          </a:p>
        </p:txBody>
      </p:sp>
    </p:spTree>
    <p:extLst>
      <p:ext uri="{BB962C8B-B14F-4D97-AF65-F5344CB8AC3E}">
        <p14:creationId xmlns:p14="http://schemas.microsoft.com/office/powerpoint/2010/main" val="1983580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dirty="0"/>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29</a:t>
            </a:fld>
            <a:endParaRPr lang="en-US"/>
          </a:p>
        </p:txBody>
      </p:sp>
    </p:spTree>
    <p:extLst>
      <p:ext uri="{BB962C8B-B14F-4D97-AF65-F5344CB8AC3E}">
        <p14:creationId xmlns:p14="http://schemas.microsoft.com/office/powerpoint/2010/main" val="251093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742950" y="2130427"/>
            <a:ext cx="8420100" cy="1470025"/>
          </a:xfrm>
        </p:spPr>
        <p:txBody>
          <a:bodyPr/>
          <a:lstStyle/>
          <a:p>
            <a:r>
              <a:rPr lang="pl-PL"/>
              <a:t>Kliknij, aby edytować styl</a:t>
            </a:r>
            <a:endParaRPr lang="en-US"/>
          </a:p>
        </p:txBody>
      </p:sp>
      <p:sp>
        <p:nvSpPr>
          <p:cNvPr id="3" name="Sous-titr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a:p>
        </p:txBody>
      </p:sp>
      <p:sp>
        <p:nvSpPr>
          <p:cNvPr id="4" name="Espace réservé de la date 3"/>
          <p:cNvSpPr>
            <a:spLocks noGrp="1"/>
          </p:cNvSpPr>
          <p:nvPr>
            <p:ph type="dt" sz="half" idx="10"/>
          </p:nvPr>
        </p:nvSpPr>
        <p:spPr/>
        <p:txBody>
          <a:bodyPr/>
          <a:lstStyle>
            <a:lvl1pPr>
              <a:defRPr/>
            </a:lvl1pPr>
          </a:lstStyle>
          <a:p>
            <a:pPr>
              <a:defRPr/>
            </a:pPr>
            <a:fld id="{30580401-2689-44D3-B439-995E2E44D596}" type="datetime1">
              <a:rPr lang="en-US"/>
              <a:pPr>
                <a:defRPr/>
              </a:pPr>
              <a:t>3/24/2022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EA99FF48-8EDD-49A3-8C9C-35742B55FDF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a:t>Kliknij, aby edytować styl</a:t>
            </a:r>
            <a:endParaRPr lang="en-US"/>
          </a:p>
        </p:txBody>
      </p:sp>
      <p:sp>
        <p:nvSpPr>
          <p:cNvPr id="3" name="Espace réservé du texte vertical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e la date 3"/>
          <p:cNvSpPr>
            <a:spLocks noGrp="1"/>
          </p:cNvSpPr>
          <p:nvPr>
            <p:ph type="dt" sz="half" idx="10"/>
          </p:nvPr>
        </p:nvSpPr>
        <p:spPr/>
        <p:txBody>
          <a:bodyPr/>
          <a:lstStyle>
            <a:lvl1pPr>
              <a:defRPr/>
            </a:lvl1pPr>
          </a:lstStyle>
          <a:p>
            <a:pPr>
              <a:defRPr/>
            </a:pPr>
            <a:fld id="{3D79AFFF-DEBC-42F9-BE31-808BDB8BA37D}" type="datetime1">
              <a:rPr lang="en-US"/>
              <a:pPr>
                <a:defRPr/>
              </a:pPr>
              <a:t>3/24/2022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48C118BC-7BF5-40E7-B2F8-2A1FFC5EC56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81850" y="206376"/>
            <a:ext cx="2228850" cy="4387851"/>
          </a:xfrm>
        </p:spPr>
        <p:txBody>
          <a:bodyPr vert="eaVert"/>
          <a:lstStyle/>
          <a:p>
            <a:r>
              <a:rPr lang="pl-PL"/>
              <a:t>Kliknij, aby edytować styl</a:t>
            </a:r>
            <a:endParaRPr lang="en-US"/>
          </a:p>
        </p:txBody>
      </p:sp>
      <p:sp>
        <p:nvSpPr>
          <p:cNvPr id="3" name="Espace réservé du texte vertical 2"/>
          <p:cNvSpPr>
            <a:spLocks noGrp="1"/>
          </p:cNvSpPr>
          <p:nvPr>
            <p:ph type="body" orient="vert" idx="1"/>
          </p:nvPr>
        </p:nvSpPr>
        <p:spPr>
          <a:xfrm>
            <a:off x="495300" y="206376"/>
            <a:ext cx="6521450" cy="43878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e la date 3"/>
          <p:cNvSpPr>
            <a:spLocks noGrp="1"/>
          </p:cNvSpPr>
          <p:nvPr>
            <p:ph type="dt" sz="half" idx="10"/>
          </p:nvPr>
        </p:nvSpPr>
        <p:spPr/>
        <p:txBody>
          <a:bodyPr/>
          <a:lstStyle>
            <a:lvl1pPr>
              <a:defRPr/>
            </a:lvl1pPr>
          </a:lstStyle>
          <a:p>
            <a:pPr>
              <a:defRPr/>
            </a:pPr>
            <a:fld id="{FC42366B-8D82-4447-AE2B-D4434F94F267}" type="datetime1">
              <a:rPr lang="en-US"/>
              <a:pPr>
                <a:defRPr/>
              </a:pPr>
              <a:t>3/24/2022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2CAB21B8-6848-468C-B29F-8D79CA74C59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noProof="0"/>
              <a:t>Kliknij, aby edytować styl</a:t>
            </a:r>
          </a:p>
        </p:txBody>
      </p:sp>
      <p:sp>
        <p:nvSpPr>
          <p:cNvPr id="3" name="Espace réservé du contenu 2"/>
          <p:cNvSpPr>
            <a:spLocks noGrp="1"/>
          </p:cNvSpPr>
          <p:nvPr>
            <p:ph idx="1"/>
          </p:nvPr>
        </p:nvSpPr>
        <p:spPr/>
        <p:txBody>
          <a:bodyPr/>
          <a:lstStyle/>
          <a:p>
            <a:pPr lvl="0"/>
            <a:r>
              <a:rPr lang="pl-PL" noProof="0" dirty="0"/>
              <a:t>Kliknij, aby edytować style wzorca tekstu</a:t>
            </a:r>
          </a:p>
          <a:p>
            <a:pPr lvl="1"/>
            <a:r>
              <a:rPr lang="pl-PL" noProof="0" dirty="0"/>
              <a:t>Drugi poziom</a:t>
            </a:r>
          </a:p>
          <a:p>
            <a:pPr lvl="2"/>
            <a:r>
              <a:rPr lang="pl-PL" noProof="0" dirty="0"/>
              <a:t>Trzeci poziom</a:t>
            </a:r>
          </a:p>
          <a:p>
            <a:pPr lvl="3"/>
            <a:r>
              <a:rPr lang="pl-PL" noProof="0" dirty="0"/>
              <a:t>Czwarty poziom</a:t>
            </a:r>
          </a:p>
          <a:p>
            <a:pPr lvl="4"/>
            <a:r>
              <a:rPr lang="pl-PL" noProof="0" dirty="0"/>
              <a:t>Piąty poziom</a:t>
            </a:r>
          </a:p>
        </p:txBody>
      </p:sp>
      <p:sp>
        <p:nvSpPr>
          <p:cNvPr id="4" name="Espace réservé de la date 3"/>
          <p:cNvSpPr>
            <a:spLocks noGrp="1"/>
          </p:cNvSpPr>
          <p:nvPr>
            <p:ph type="dt" sz="half" idx="10"/>
          </p:nvPr>
        </p:nvSpPr>
        <p:spPr/>
        <p:txBody>
          <a:bodyPr/>
          <a:lstStyle>
            <a:lvl1pPr>
              <a:defRPr/>
            </a:lvl1pPr>
          </a:lstStyle>
          <a:p>
            <a:pPr>
              <a:defRPr/>
            </a:pPr>
            <a:fld id="{EECA58CA-BCA6-426B-AB33-4BA638898830}" type="datetime1">
              <a:rPr lang="pl-PL" noProof="0" smtClean="0"/>
              <a:pPr>
                <a:defRPr/>
              </a:pPr>
              <a:t>24.03.2022</a:t>
            </a:fld>
            <a:endParaRPr lang="pl-PL" noProof="0"/>
          </a:p>
        </p:txBody>
      </p:sp>
      <p:sp>
        <p:nvSpPr>
          <p:cNvPr id="5" name="Espace réservé du pied de page 4"/>
          <p:cNvSpPr>
            <a:spLocks noGrp="1"/>
          </p:cNvSpPr>
          <p:nvPr>
            <p:ph type="ftr" sz="quarter" idx="11"/>
          </p:nvPr>
        </p:nvSpPr>
        <p:spPr/>
        <p:txBody>
          <a:bodyPr/>
          <a:lstStyle>
            <a:lvl1pPr>
              <a:defRPr/>
            </a:lvl1pPr>
          </a:lstStyle>
          <a:p>
            <a:pPr>
              <a:defRPr/>
            </a:pPr>
            <a:endParaRPr lang="pl-PL" noProof="0"/>
          </a:p>
        </p:txBody>
      </p:sp>
      <p:sp>
        <p:nvSpPr>
          <p:cNvPr id="6" name="Espace réservé du numéro de diapositive 5"/>
          <p:cNvSpPr>
            <a:spLocks noGrp="1"/>
          </p:cNvSpPr>
          <p:nvPr>
            <p:ph type="sldNum" sz="quarter" idx="12"/>
          </p:nvPr>
        </p:nvSpPr>
        <p:spPr/>
        <p:txBody>
          <a:bodyPr/>
          <a:lstStyle>
            <a:lvl1pPr>
              <a:defRPr/>
            </a:lvl1pPr>
          </a:lstStyle>
          <a:p>
            <a:pPr>
              <a:defRPr/>
            </a:pPr>
            <a:fld id="{46AE9D88-98CA-43AB-9485-2640D62F64F7}" type="slidenum">
              <a:rPr lang="pl-PL" noProof="0" smtClean="0"/>
              <a:pPr>
                <a:defRPr/>
              </a:pPr>
              <a:t>‹#›</a:t>
            </a:fld>
            <a:endParaRPr lang="pl-PL"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82506" y="4406902"/>
            <a:ext cx="8420100" cy="1362075"/>
          </a:xfrm>
        </p:spPr>
        <p:txBody>
          <a:bodyPr anchor="t"/>
          <a:lstStyle>
            <a:lvl1pPr algn="l">
              <a:defRPr sz="4000" b="1" cap="all"/>
            </a:lvl1pPr>
          </a:lstStyle>
          <a:p>
            <a:r>
              <a:rPr lang="pl-PL"/>
              <a:t>Kliknij, aby edytować styl</a:t>
            </a:r>
            <a:endParaRPr lang="en-US"/>
          </a:p>
        </p:txBody>
      </p:sp>
      <p:sp>
        <p:nvSpPr>
          <p:cNvPr id="3" name="Espace réservé du texte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Espace réservé de la date 3"/>
          <p:cNvSpPr>
            <a:spLocks noGrp="1"/>
          </p:cNvSpPr>
          <p:nvPr>
            <p:ph type="dt" sz="half" idx="10"/>
          </p:nvPr>
        </p:nvSpPr>
        <p:spPr/>
        <p:txBody>
          <a:bodyPr/>
          <a:lstStyle>
            <a:lvl1pPr>
              <a:defRPr/>
            </a:lvl1pPr>
          </a:lstStyle>
          <a:p>
            <a:pPr>
              <a:defRPr/>
            </a:pPr>
            <a:fld id="{5144F6DA-E37F-4DEA-84E7-3061F572EDA4}" type="datetime1">
              <a:rPr lang="en-US"/>
              <a:pPr>
                <a:defRPr/>
              </a:pPr>
              <a:t>3/24/2022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9ABF0600-1E3B-4B9F-9A6F-7BE6595E9C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a:t>Kliknij, aby edytować styl</a:t>
            </a:r>
            <a:endParaRPr lang="en-US"/>
          </a:p>
        </p:txBody>
      </p:sp>
      <p:sp>
        <p:nvSpPr>
          <p:cNvPr id="3" name="Espace réservé du contenu 2"/>
          <p:cNvSpPr>
            <a:spLocks noGrp="1"/>
          </p:cNvSpPr>
          <p:nvPr>
            <p:ph sz="half" idx="1"/>
          </p:nvPr>
        </p:nvSpPr>
        <p:spPr>
          <a:xfrm>
            <a:off x="495300" y="1200152"/>
            <a:ext cx="437515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u contenu 3"/>
          <p:cNvSpPr>
            <a:spLocks noGrp="1"/>
          </p:cNvSpPr>
          <p:nvPr>
            <p:ph sz="half" idx="2"/>
          </p:nvPr>
        </p:nvSpPr>
        <p:spPr>
          <a:xfrm>
            <a:off x="5035550" y="1200152"/>
            <a:ext cx="437515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Espace réservé de la date 3"/>
          <p:cNvSpPr>
            <a:spLocks noGrp="1"/>
          </p:cNvSpPr>
          <p:nvPr>
            <p:ph type="dt" sz="half" idx="10"/>
          </p:nvPr>
        </p:nvSpPr>
        <p:spPr/>
        <p:txBody>
          <a:bodyPr/>
          <a:lstStyle>
            <a:lvl1pPr>
              <a:defRPr/>
            </a:lvl1pPr>
          </a:lstStyle>
          <a:p>
            <a:pPr>
              <a:defRPr/>
            </a:pPr>
            <a:fld id="{AD14E061-311D-47F1-B60E-3CACBF50EC72}" type="datetime1">
              <a:rPr lang="en-US"/>
              <a:pPr>
                <a:defRPr/>
              </a:pPr>
              <a:t>3/24/2022</a:t>
            </a:fld>
            <a:endParaRPr lang="en-US"/>
          </a:p>
        </p:txBody>
      </p:sp>
      <p:sp>
        <p:nvSpPr>
          <p:cNvPr id="6" name="Espace réservé du pied de page 4"/>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p:cNvSpPr>
            <a:spLocks noGrp="1"/>
          </p:cNvSpPr>
          <p:nvPr>
            <p:ph type="sldNum" sz="quarter" idx="12"/>
          </p:nvPr>
        </p:nvSpPr>
        <p:spPr/>
        <p:txBody>
          <a:bodyPr/>
          <a:lstStyle>
            <a:lvl1pPr>
              <a:defRPr/>
            </a:lvl1pPr>
          </a:lstStyle>
          <a:p>
            <a:pPr>
              <a:defRPr/>
            </a:pPr>
            <a:fld id="{97420352-DC3E-47AE-BA12-A43B7B53D12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95300" y="274639"/>
            <a:ext cx="8915400" cy="1143000"/>
          </a:xfrm>
        </p:spPr>
        <p:txBody>
          <a:bodyPr/>
          <a:lstStyle>
            <a:lvl1pPr>
              <a:defRPr/>
            </a:lvl1pPr>
          </a:lstStyle>
          <a:p>
            <a:r>
              <a:rPr lang="pl-PL"/>
              <a:t>Kliknij, aby edytować styl</a:t>
            </a:r>
            <a:endParaRPr lang="en-US"/>
          </a:p>
        </p:txBody>
      </p:sp>
      <p:sp>
        <p:nvSpPr>
          <p:cNvPr id="3" name="Espace réservé du texte 2"/>
          <p:cNvSpPr>
            <a:spLocks noGrp="1"/>
          </p:cNvSpPr>
          <p:nvPr>
            <p:ph type="body" idx="1"/>
          </p:nvPr>
        </p:nvSpPr>
        <p:spPr>
          <a:xfrm>
            <a:off x="495300" y="1535114"/>
            <a:ext cx="437687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Espace réservé du contenu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Espace réservé du texte 4"/>
          <p:cNvSpPr>
            <a:spLocks noGrp="1"/>
          </p:cNvSpPr>
          <p:nvPr>
            <p:ph type="body" sz="quarter" idx="3"/>
          </p:nvPr>
        </p:nvSpPr>
        <p:spPr>
          <a:xfrm>
            <a:off x="5032113" y="1535114"/>
            <a:ext cx="437859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Espace réservé du contenu 5"/>
          <p:cNvSpPr>
            <a:spLocks noGrp="1"/>
          </p:cNvSpPr>
          <p:nvPr>
            <p:ph sz="quarter" idx="4"/>
          </p:nvPr>
        </p:nvSpPr>
        <p:spPr>
          <a:xfrm>
            <a:off x="5032113"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Espace réservé de la date 3"/>
          <p:cNvSpPr>
            <a:spLocks noGrp="1"/>
          </p:cNvSpPr>
          <p:nvPr>
            <p:ph type="dt" sz="half" idx="10"/>
          </p:nvPr>
        </p:nvSpPr>
        <p:spPr/>
        <p:txBody>
          <a:bodyPr/>
          <a:lstStyle>
            <a:lvl1pPr>
              <a:defRPr/>
            </a:lvl1pPr>
          </a:lstStyle>
          <a:p>
            <a:pPr>
              <a:defRPr/>
            </a:pPr>
            <a:fld id="{F42CD019-95FC-4F08-BABE-D3CC68019755}" type="datetime1">
              <a:rPr lang="en-US"/>
              <a:pPr>
                <a:defRPr/>
              </a:pPr>
              <a:t>3/24/2022</a:t>
            </a:fld>
            <a:endParaRPr lang="en-US"/>
          </a:p>
        </p:txBody>
      </p:sp>
      <p:sp>
        <p:nvSpPr>
          <p:cNvPr id="8" name="Espace réservé du pied de page 4"/>
          <p:cNvSpPr>
            <a:spLocks noGrp="1"/>
          </p:cNvSpPr>
          <p:nvPr>
            <p:ph type="ftr" sz="quarter" idx="11"/>
          </p:nvPr>
        </p:nvSpPr>
        <p:spPr/>
        <p:txBody>
          <a:bodyPr/>
          <a:lstStyle>
            <a:lvl1pPr>
              <a:defRPr/>
            </a:lvl1pPr>
          </a:lstStyle>
          <a:p>
            <a:pPr>
              <a:defRPr/>
            </a:pPr>
            <a:endParaRPr lang="en-US"/>
          </a:p>
        </p:txBody>
      </p:sp>
      <p:sp>
        <p:nvSpPr>
          <p:cNvPr id="9" name="Espace réservé du numéro de diapositive 5"/>
          <p:cNvSpPr>
            <a:spLocks noGrp="1"/>
          </p:cNvSpPr>
          <p:nvPr>
            <p:ph type="sldNum" sz="quarter" idx="12"/>
          </p:nvPr>
        </p:nvSpPr>
        <p:spPr/>
        <p:txBody>
          <a:bodyPr/>
          <a:lstStyle>
            <a:lvl1pPr>
              <a:defRPr/>
            </a:lvl1pPr>
          </a:lstStyle>
          <a:p>
            <a:pPr>
              <a:defRPr/>
            </a:pPr>
            <a:fld id="{112AEC32-B4E8-4D94-99FD-8A0B29B635A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a:t>Kliknij, aby edytować styl</a:t>
            </a:r>
            <a:endParaRPr lang="en-US"/>
          </a:p>
        </p:txBody>
      </p:sp>
      <p:sp>
        <p:nvSpPr>
          <p:cNvPr id="3" name="Espace réservé de la date 3"/>
          <p:cNvSpPr>
            <a:spLocks noGrp="1"/>
          </p:cNvSpPr>
          <p:nvPr>
            <p:ph type="dt" sz="half" idx="10"/>
          </p:nvPr>
        </p:nvSpPr>
        <p:spPr/>
        <p:txBody>
          <a:bodyPr/>
          <a:lstStyle>
            <a:lvl1pPr>
              <a:defRPr/>
            </a:lvl1pPr>
          </a:lstStyle>
          <a:p>
            <a:pPr>
              <a:defRPr/>
            </a:pPr>
            <a:fld id="{AA7D6176-D9A8-4516-93E9-45B47F174217}" type="datetime1">
              <a:rPr lang="en-US"/>
              <a:pPr>
                <a:defRPr/>
              </a:pPr>
              <a:t>3/24/2022</a:t>
            </a:fld>
            <a:endParaRPr lang="en-US"/>
          </a:p>
        </p:txBody>
      </p:sp>
      <p:sp>
        <p:nvSpPr>
          <p:cNvPr id="4" name="Espace réservé du pied de page 4"/>
          <p:cNvSpPr>
            <a:spLocks noGrp="1"/>
          </p:cNvSpPr>
          <p:nvPr>
            <p:ph type="ftr" sz="quarter" idx="11"/>
          </p:nvPr>
        </p:nvSpPr>
        <p:spPr/>
        <p:txBody>
          <a:bodyPr/>
          <a:lstStyle>
            <a:lvl1pPr>
              <a:defRPr/>
            </a:lvl1pPr>
          </a:lstStyle>
          <a:p>
            <a:pPr>
              <a:defRPr/>
            </a:pPr>
            <a:endParaRPr lang="en-US"/>
          </a:p>
        </p:txBody>
      </p:sp>
      <p:sp>
        <p:nvSpPr>
          <p:cNvPr id="5" name="Espace réservé du numéro de diapositive 5"/>
          <p:cNvSpPr>
            <a:spLocks noGrp="1"/>
          </p:cNvSpPr>
          <p:nvPr>
            <p:ph type="sldNum" sz="quarter" idx="12"/>
          </p:nvPr>
        </p:nvSpPr>
        <p:spPr/>
        <p:txBody>
          <a:bodyPr/>
          <a:lstStyle>
            <a:lvl1pPr>
              <a:defRPr/>
            </a:lvl1pPr>
          </a:lstStyle>
          <a:p>
            <a:pPr>
              <a:defRPr/>
            </a:pPr>
            <a:fld id="{E2CED107-2DB2-4015-AA2E-F585DA9920F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803C84D-681C-48E4-81FF-D6F448B2B2A9}" type="datetime1">
              <a:rPr lang="en-US"/>
              <a:pPr>
                <a:defRPr/>
              </a:pPr>
              <a:t>3/24/2022</a:t>
            </a:fld>
            <a:endParaRPr lang="en-US"/>
          </a:p>
        </p:txBody>
      </p:sp>
      <p:sp>
        <p:nvSpPr>
          <p:cNvPr id="3" name="Espace réservé du pied de page 4"/>
          <p:cNvSpPr>
            <a:spLocks noGrp="1"/>
          </p:cNvSpPr>
          <p:nvPr>
            <p:ph type="ftr" sz="quarter" idx="11"/>
          </p:nvPr>
        </p:nvSpPr>
        <p:spPr/>
        <p:txBody>
          <a:bodyPr/>
          <a:lstStyle>
            <a:lvl1pPr>
              <a:defRPr/>
            </a:lvl1pPr>
          </a:lstStyle>
          <a:p>
            <a:pPr>
              <a:defRPr/>
            </a:pPr>
            <a:endParaRPr lang="en-US"/>
          </a:p>
        </p:txBody>
      </p:sp>
      <p:sp>
        <p:nvSpPr>
          <p:cNvPr id="4" name="Espace réservé du numéro de diapositive 5"/>
          <p:cNvSpPr>
            <a:spLocks noGrp="1"/>
          </p:cNvSpPr>
          <p:nvPr>
            <p:ph type="sldNum" sz="quarter" idx="12"/>
          </p:nvPr>
        </p:nvSpPr>
        <p:spPr/>
        <p:txBody>
          <a:bodyPr/>
          <a:lstStyle>
            <a:lvl1pPr>
              <a:defRPr/>
            </a:lvl1pPr>
          </a:lstStyle>
          <a:p>
            <a:pPr>
              <a:defRPr/>
            </a:pPr>
            <a:fld id="{6FDC8014-63EF-44CB-910C-0581DDDA572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95303" y="273050"/>
            <a:ext cx="3259006" cy="1162051"/>
          </a:xfrm>
        </p:spPr>
        <p:txBody>
          <a:bodyPr anchor="b"/>
          <a:lstStyle>
            <a:lvl1pPr algn="l">
              <a:defRPr sz="2000" b="1"/>
            </a:lvl1pPr>
          </a:lstStyle>
          <a:p>
            <a:r>
              <a:rPr lang="pl-PL"/>
              <a:t>Kliknij, aby edytować styl</a:t>
            </a:r>
            <a:endParaRPr lang="en-US"/>
          </a:p>
        </p:txBody>
      </p:sp>
      <p:sp>
        <p:nvSpPr>
          <p:cNvPr id="3" name="Espace réservé du contenu 2"/>
          <p:cNvSpPr>
            <a:spLocks noGrp="1"/>
          </p:cNvSpPr>
          <p:nvPr>
            <p:ph idx="1"/>
          </p:nvPr>
        </p:nvSpPr>
        <p:spPr>
          <a:xfrm>
            <a:off x="3872971"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u texte 3"/>
          <p:cNvSpPr>
            <a:spLocks noGrp="1"/>
          </p:cNvSpPr>
          <p:nvPr>
            <p:ph type="body" sz="half" idx="2"/>
          </p:nvPr>
        </p:nvSpPr>
        <p:spPr>
          <a:xfrm>
            <a:off x="495303"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Espace réservé de la date 3"/>
          <p:cNvSpPr>
            <a:spLocks noGrp="1"/>
          </p:cNvSpPr>
          <p:nvPr>
            <p:ph type="dt" sz="half" idx="10"/>
          </p:nvPr>
        </p:nvSpPr>
        <p:spPr/>
        <p:txBody>
          <a:bodyPr/>
          <a:lstStyle>
            <a:lvl1pPr>
              <a:defRPr/>
            </a:lvl1pPr>
          </a:lstStyle>
          <a:p>
            <a:pPr>
              <a:defRPr/>
            </a:pPr>
            <a:fld id="{2CB6D72F-DCCC-42FB-AC51-E9BB607A5B55}" type="datetime1">
              <a:rPr lang="en-US"/>
              <a:pPr>
                <a:defRPr/>
              </a:pPr>
              <a:t>3/24/2022</a:t>
            </a:fld>
            <a:endParaRPr lang="en-US"/>
          </a:p>
        </p:txBody>
      </p:sp>
      <p:sp>
        <p:nvSpPr>
          <p:cNvPr id="6" name="Espace réservé du pied de page 4"/>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p:cNvSpPr>
            <a:spLocks noGrp="1"/>
          </p:cNvSpPr>
          <p:nvPr>
            <p:ph type="sldNum" sz="quarter" idx="12"/>
          </p:nvPr>
        </p:nvSpPr>
        <p:spPr/>
        <p:txBody>
          <a:bodyPr/>
          <a:lstStyle>
            <a:lvl1pPr>
              <a:defRPr/>
            </a:lvl1pPr>
          </a:lstStyle>
          <a:p>
            <a:pPr>
              <a:defRPr/>
            </a:pPr>
            <a:fld id="{042BDAD4-46A7-4252-BB7A-DDDC09E3DE9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941645" y="4800601"/>
            <a:ext cx="5943600" cy="566739"/>
          </a:xfrm>
        </p:spPr>
        <p:txBody>
          <a:bodyPr anchor="b"/>
          <a:lstStyle>
            <a:lvl1pPr algn="l">
              <a:defRPr sz="2000" b="1"/>
            </a:lvl1pPr>
          </a:lstStyle>
          <a:p>
            <a:r>
              <a:rPr lang="pl-PL"/>
              <a:t>Kliknij, aby edytować styl</a:t>
            </a:r>
            <a:endParaRPr lang="en-US"/>
          </a:p>
        </p:txBody>
      </p:sp>
      <p:sp>
        <p:nvSpPr>
          <p:cNvPr id="3" name="Espace réservé pour une image  2"/>
          <p:cNvSpPr>
            <a:spLocks noGrp="1"/>
          </p:cNvSpPr>
          <p:nvPr>
            <p:ph type="pic" idx="1"/>
          </p:nvPr>
        </p:nvSpPr>
        <p:spPr>
          <a:xfrm>
            <a:off x="1941645"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en-US" noProof="0"/>
          </a:p>
        </p:txBody>
      </p:sp>
      <p:sp>
        <p:nvSpPr>
          <p:cNvPr id="4" name="Espace réservé du texte 3"/>
          <p:cNvSpPr>
            <a:spLocks noGrp="1"/>
          </p:cNvSpPr>
          <p:nvPr>
            <p:ph type="body" sz="half" idx="2"/>
          </p:nvPr>
        </p:nvSpPr>
        <p:spPr>
          <a:xfrm>
            <a:off x="1941645" y="5367339"/>
            <a:ext cx="59436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Espace réservé de la date 3"/>
          <p:cNvSpPr>
            <a:spLocks noGrp="1"/>
          </p:cNvSpPr>
          <p:nvPr>
            <p:ph type="dt" sz="half" idx="10"/>
          </p:nvPr>
        </p:nvSpPr>
        <p:spPr/>
        <p:txBody>
          <a:bodyPr/>
          <a:lstStyle>
            <a:lvl1pPr>
              <a:defRPr/>
            </a:lvl1pPr>
          </a:lstStyle>
          <a:p>
            <a:pPr>
              <a:defRPr/>
            </a:pPr>
            <a:fld id="{5CE2202C-87CC-4B33-BD2C-A0168558E8DA}" type="datetime1">
              <a:rPr lang="en-US"/>
              <a:pPr>
                <a:defRPr/>
              </a:pPr>
              <a:t>3/24/2022</a:t>
            </a:fld>
            <a:endParaRPr lang="en-US"/>
          </a:p>
        </p:txBody>
      </p:sp>
      <p:sp>
        <p:nvSpPr>
          <p:cNvPr id="6" name="Espace réservé du pied de page 4"/>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p:cNvSpPr>
            <a:spLocks noGrp="1"/>
          </p:cNvSpPr>
          <p:nvPr>
            <p:ph type="sldNum" sz="quarter" idx="12"/>
          </p:nvPr>
        </p:nvSpPr>
        <p:spPr/>
        <p:txBody>
          <a:bodyPr/>
          <a:lstStyle>
            <a:lvl1pPr>
              <a:defRPr/>
            </a:lvl1pPr>
          </a:lstStyle>
          <a:p>
            <a:pPr>
              <a:defRPr/>
            </a:pPr>
            <a:fld id="{A6DC65B0-33CB-4E73-AD1A-86512449611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Espace réservé du titre 1"/>
          <p:cNvSpPr>
            <a:spLocks noGrp="1"/>
          </p:cNvSpPr>
          <p:nvPr>
            <p:ph type="title"/>
          </p:nvPr>
        </p:nvSpPr>
        <p:spPr bwMode="auto">
          <a:xfrm>
            <a:off x="495300" y="274638"/>
            <a:ext cx="8915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endParaRPr lang="en-US"/>
          </a:p>
        </p:txBody>
      </p:sp>
      <p:sp>
        <p:nvSpPr>
          <p:cNvPr id="6147" name="Espace réservé du texte 2"/>
          <p:cNvSpPr>
            <a:spLocks noGrp="1"/>
          </p:cNvSpPr>
          <p:nvPr>
            <p:ph type="body" idx="1"/>
          </p:nvPr>
        </p:nvSpPr>
        <p:spPr bwMode="auto">
          <a:xfrm>
            <a:off x="495300" y="1600200"/>
            <a:ext cx="8915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e la date 3"/>
          <p:cNvSpPr>
            <a:spLocks noGrp="1"/>
          </p:cNvSpPr>
          <p:nvPr>
            <p:ph type="dt" sz="half" idx="2"/>
          </p:nvPr>
        </p:nvSpPr>
        <p:spPr>
          <a:xfrm>
            <a:off x="495300" y="6356350"/>
            <a:ext cx="2311400" cy="366713"/>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3052C30-88AB-4C75-9F13-155C02E6519E}" type="datetime1">
              <a:rPr lang="en-US"/>
              <a:pPr>
                <a:defRPr/>
              </a:pPr>
              <a:t>3/24/2022</a:t>
            </a:fld>
            <a:endParaRPr lang="en-US"/>
          </a:p>
        </p:txBody>
      </p:sp>
      <p:sp>
        <p:nvSpPr>
          <p:cNvPr id="5" name="Espace réservé du pied de page 4"/>
          <p:cNvSpPr>
            <a:spLocks noGrp="1"/>
          </p:cNvSpPr>
          <p:nvPr>
            <p:ph type="ftr" sz="quarter" idx="3"/>
          </p:nvPr>
        </p:nvSpPr>
        <p:spPr>
          <a:xfrm>
            <a:off x="3384550" y="6356350"/>
            <a:ext cx="3136900" cy="36671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Espace réservé du numéro de diapositive 5"/>
          <p:cNvSpPr>
            <a:spLocks noGrp="1"/>
          </p:cNvSpPr>
          <p:nvPr>
            <p:ph type="sldNum" sz="quarter" idx="4"/>
          </p:nvPr>
        </p:nvSpPr>
        <p:spPr>
          <a:xfrm>
            <a:off x="7099300" y="6356350"/>
            <a:ext cx="2311400" cy="366713"/>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C743ACB2-8101-480A-AE47-B83AEC4AF6B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5.wmf"/><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4.jpeg"/><Relationship Id="rId7" Type="http://schemas.openxmlformats.org/officeDocument/2006/relationships/package" Target="../embeddings/Microsoft_Word_Document2.docx"/><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package" Target="../embeddings/Microsoft_Word_Document1.docx"/><Relationship Id="rId4" Type="http://schemas.openxmlformats.org/officeDocument/2006/relationships/hyperlink" Target="http://forrest.freeshell.org/kmean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tiff"/></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oleObject" Target="../embeddings/oleObject8.bin"/><Relationship Id="rId4" Type="http://schemas.openxmlformats.org/officeDocument/2006/relationships/image" Target="../media/image4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50.emf"/><Relationship Id="rId4" Type="http://schemas.openxmlformats.org/officeDocument/2006/relationships/oleObject" Target="../embeddings/oleObject12.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51.emf"/><Relationship Id="rId7" Type="http://schemas.openxmlformats.org/officeDocument/2006/relationships/image" Target="../media/image53.e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11" Type="http://schemas.openxmlformats.org/officeDocument/2006/relationships/image" Target="../media/image55.emf"/><Relationship Id="rId5" Type="http://schemas.openxmlformats.org/officeDocument/2006/relationships/image" Target="../media/image52.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57.wmf"/><Relationship Id="rId4" Type="http://schemas.openxmlformats.org/officeDocument/2006/relationships/oleObject" Target="../embeddings/oleObject19.bin"/></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wmf"/><Relationship Id="rId7" Type="http://schemas.openxmlformats.org/officeDocument/2006/relationships/image" Target="../media/image61.wmf"/><Relationship Id="rId2" Type="http://schemas.openxmlformats.org/officeDocument/2006/relationships/oleObject" Target="../embeddings/oleObject22.bin"/><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60.wmf"/><Relationship Id="rId4" Type="http://schemas.openxmlformats.org/officeDocument/2006/relationships/oleObject" Target="../embeddings/oleObject23.bin"/></Relationships>
</file>

<file path=ppt/slides/_rels/slide51.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3.wmf"/><Relationship Id="rId2" Type="http://schemas.openxmlformats.org/officeDocument/2006/relationships/oleObject" Target="../embeddings/oleObject25.bin"/><Relationship Id="rId1" Type="http://schemas.openxmlformats.org/officeDocument/2006/relationships/slideLayout" Target="../slideLayouts/slideLayout2.xml"/><Relationship Id="rId6" Type="http://schemas.openxmlformats.org/officeDocument/2006/relationships/oleObject" Target="../embeddings/oleObject27.bin"/><Relationship Id="rId5" Type="http://schemas.openxmlformats.org/officeDocument/2006/relationships/image" Target="../media/image59.wmf"/><Relationship Id="rId4" Type="http://schemas.openxmlformats.org/officeDocument/2006/relationships/oleObject" Target="../embeddings/oleObject26.bin"/></Relationships>
</file>

<file path=ppt/slides/_rels/slide52.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6.wmf"/><Relationship Id="rId2" Type="http://schemas.openxmlformats.org/officeDocument/2006/relationships/oleObject" Target="../embeddings/oleObject28.bin"/><Relationship Id="rId1" Type="http://schemas.openxmlformats.org/officeDocument/2006/relationships/slideLayout" Target="../slideLayouts/slideLayout2.xml"/><Relationship Id="rId6" Type="http://schemas.openxmlformats.org/officeDocument/2006/relationships/oleObject" Target="../embeddings/oleObject30.bin"/><Relationship Id="rId5" Type="http://schemas.openxmlformats.org/officeDocument/2006/relationships/image" Target="../media/image65.emf"/><Relationship Id="rId4" Type="http://schemas.openxmlformats.org/officeDocument/2006/relationships/oleObject" Target="../embeddings/oleObject29.bin"/></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slideLayout" Target="../slideLayouts/slideLayout2.xml"/><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s>
</file>

<file path=ppt/slides/_rels/slide5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31.bin"/><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package" Target="../embeddings/Microsoft_Word_Document.docx"/><Relationship Id="rId4" Type="http://schemas.openxmlformats.org/officeDocument/2006/relationships/hyperlink" Target="http://forrest.freeshell.org/kmea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7" Type="http://schemas.openxmlformats.org/officeDocument/2006/relationships/image" Target="../media/image12.wmf"/><Relationship Id="rId2" Type="http://schemas.openxmlformats.org/officeDocument/2006/relationships/image" Target="../media/image7.wmf"/><Relationship Id="rId1" Type="http://schemas.openxmlformats.org/officeDocument/2006/relationships/slideLayout" Target="../slideLayouts/slideLayout2.x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slides/_rels/slide9.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Titre 1"/>
          <p:cNvSpPr>
            <a:spLocks noGrp="1"/>
          </p:cNvSpPr>
          <p:nvPr>
            <p:ph type="ctrTitle"/>
          </p:nvPr>
        </p:nvSpPr>
        <p:spPr>
          <a:xfrm>
            <a:off x="742950" y="1655763"/>
            <a:ext cx="8420100" cy="915987"/>
          </a:xfrm>
        </p:spPr>
        <p:txBody>
          <a:bodyPr/>
          <a:lstStyle/>
          <a:p>
            <a:pPr eaLnBrk="1" hangingPunct="1"/>
            <a:r>
              <a:rPr lang="en-US" sz="3200" dirty="0">
                <a:solidFill>
                  <a:schemeClr val="bg1"/>
                </a:solidFill>
              </a:rPr>
              <a:t>Cluster analysis</a:t>
            </a:r>
            <a:r>
              <a:rPr lang="en-US" sz="3200">
                <a:solidFill>
                  <a:schemeClr val="bg1"/>
                </a:solidFill>
              </a:rPr>
              <a:t>, classification</a:t>
            </a:r>
            <a:endParaRPr lang="en-AU" sz="3200" dirty="0">
              <a:solidFill>
                <a:schemeClr val="bg1"/>
              </a:solidFill>
            </a:endParaRPr>
          </a:p>
        </p:txBody>
      </p:sp>
      <p:sp>
        <p:nvSpPr>
          <p:cNvPr id="5123" name="Sous-titre 2"/>
          <p:cNvSpPr>
            <a:spLocks noGrp="1"/>
          </p:cNvSpPr>
          <p:nvPr>
            <p:ph type="subTitle" idx="1"/>
          </p:nvPr>
        </p:nvSpPr>
        <p:spPr>
          <a:xfrm>
            <a:off x="1470025" y="5357813"/>
            <a:ext cx="6934200" cy="666750"/>
          </a:xfrm>
        </p:spPr>
        <p:txBody>
          <a:bodyPr/>
          <a:lstStyle/>
          <a:p>
            <a:pPr eaLnBrk="1" hangingPunct="1"/>
            <a:r>
              <a:rPr lang="en-AU" sz="2400" dirty="0">
                <a:solidFill>
                  <a:schemeClr val="bg1"/>
                </a:solidFill>
              </a:rPr>
              <a:t>Szymon </a:t>
            </a:r>
            <a:r>
              <a:rPr lang="en-AU" sz="2400" dirty="0" err="1">
                <a:solidFill>
                  <a:schemeClr val="bg1"/>
                </a:solidFill>
              </a:rPr>
              <a:t>Łukasik</a:t>
            </a:r>
            <a:endParaRPr lang="en-AU" sz="2400" dirty="0">
              <a:solidFill>
                <a:schemeClr val="bg1"/>
              </a:solidFill>
            </a:endParaRPr>
          </a:p>
          <a:p>
            <a:pPr eaLnBrk="1" hangingPunct="1"/>
            <a:r>
              <a:rPr lang="en-AU" sz="1400" dirty="0">
                <a:solidFill>
                  <a:schemeClr val="bg1"/>
                </a:solidFill>
              </a:rPr>
              <a:t>Faculty of Physics and Applied Computer Science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3">
                                            <p:txEl>
                                              <p:pRg st="0" end="0"/>
                                            </p:txEl>
                                          </p:spTgt>
                                        </p:tgtEl>
                                        <p:attrNameLst>
                                          <p:attrName>style.visibility</p:attrName>
                                        </p:attrNameLst>
                                      </p:cBhvr>
                                      <p:to>
                                        <p:strVal val="visible"/>
                                      </p:to>
                                    </p:set>
                                    <p:animEffect transition="in" filter="fade">
                                      <p:cBhvr>
                                        <p:cTn id="10" dur="1000"/>
                                        <p:tgtEl>
                                          <p:spTgt spid="512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23">
                                            <p:txEl>
                                              <p:pRg st="1" end="1"/>
                                            </p:txEl>
                                          </p:spTgt>
                                        </p:tgtEl>
                                        <p:attrNameLst>
                                          <p:attrName>style.visibility</p:attrName>
                                        </p:attrNameLst>
                                      </p:cBhvr>
                                      <p:to>
                                        <p:strVal val="visible"/>
                                      </p:to>
                                    </p:set>
                                    <p:animEffect transition="in" filter="fade">
                                      <p:cBhvr>
                                        <p:cTn id="13" dur="1000"/>
                                        <p:tgtEl>
                                          <p:spTgt spid="5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Other limitations – uneven cluster sizes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10</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7" name="Picture 4"/>
          <p:cNvPicPr>
            <a:picLocks noChangeAspect="1" noChangeArrowheads="1"/>
          </p:cNvPicPr>
          <p:nvPr/>
        </p:nvPicPr>
        <p:blipFill>
          <a:blip r:embed="rId2" cstate="print">
            <a:clrChange>
              <a:clrFrom>
                <a:srgbClr val="FFFFFF"/>
              </a:clrFrom>
              <a:clrTo>
                <a:srgbClr val="FFFFFF">
                  <a:alpha val="0"/>
                </a:srgbClr>
              </a:clrTo>
            </a:clrChange>
            <a:lum contrast="100000"/>
          </a:blip>
          <a:srcRect/>
          <a:stretch>
            <a:fillRect/>
          </a:stretch>
        </p:blipFill>
        <p:spPr bwMode="auto">
          <a:xfrm>
            <a:off x="665484" y="2420888"/>
            <a:ext cx="4268788" cy="3200400"/>
          </a:xfrm>
          <a:prstGeom prst="rect">
            <a:avLst/>
          </a:prstGeom>
          <a:noFill/>
          <a:ln w="12700">
            <a:noFill/>
            <a:miter lim="800000"/>
            <a:headEnd/>
            <a:tailEnd/>
          </a:ln>
        </p:spPr>
      </p:pic>
      <p:pic>
        <p:nvPicPr>
          <p:cNvPr id="8" name="Picture 5"/>
          <p:cNvPicPr>
            <a:picLocks noChangeAspect="1" noChangeArrowheads="1"/>
          </p:cNvPicPr>
          <p:nvPr/>
        </p:nvPicPr>
        <p:blipFill>
          <a:blip r:embed="rId3" cstate="print">
            <a:clrChange>
              <a:clrFrom>
                <a:srgbClr val="FFFFFF"/>
              </a:clrFrom>
              <a:clrTo>
                <a:srgbClr val="FFFFFF">
                  <a:alpha val="0"/>
                </a:srgbClr>
              </a:clrTo>
            </a:clrChange>
            <a:lum contrast="100000"/>
          </a:blip>
          <a:srcRect/>
          <a:stretch>
            <a:fillRect/>
          </a:stretch>
        </p:blipFill>
        <p:spPr bwMode="auto">
          <a:xfrm>
            <a:off x="4932684" y="2420888"/>
            <a:ext cx="4268788" cy="3200400"/>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Other limitations </a:t>
            </a:r>
            <a:r>
              <a:rPr lang="pl-PL" sz="3600" dirty="0"/>
              <a:t>– </a:t>
            </a:r>
            <a:r>
              <a:rPr lang="en-US" sz="3600" dirty="0"/>
              <a:t>different densities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11</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9" name="Picture 5"/>
          <p:cNvPicPr>
            <a:picLocks noChangeAspect="1" noChangeArrowheads="1"/>
          </p:cNvPicPr>
          <p:nvPr/>
        </p:nvPicPr>
        <p:blipFill>
          <a:blip r:embed="rId2" cstate="print">
            <a:clrChange>
              <a:clrFrom>
                <a:srgbClr val="FFFFFF"/>
              </a:clrFrom>
              <a:clrTo>
                <a:srgbClr val="FFFFFF">
                  <a:alpha val="0"/>
                </a:srgbClr>
              </a:clrTo>
            </a:clrChange>
            <a:lum contrast="100000"/>
          </a:blip>
          <a:srcRect/>
          <a:stretch>
            <a:fillRect/>
          </a:stretch>
        </p:blipFill>
        <p:spPr bwMode="auto">
          <a:xfrm>
            <a:off x="593476" y="2460848"/>
            <a:ext cx="4268788" cy="3200400"/>
          </a:xfrm>
          <a:prstGeom prst="rect">
            <a:avLst/>
          </a:prstGeom>
          <a:noFill/>
          <a:ln w="12700">
            <a:noFill/>
            <a:miter lim="800000"/>
            <a:headEnd/>
            <a:tailEnd/>
          </a:ln>
        </p:spPr>
      </p:pic>
      <p:pic>
        <p:nvPicPr>
          <p:cNvPr id="10" name="Picture 6"/>
          <p:cNvPicPr>
            <a:picLocks noChangeAspect="1" noChangeArrowheads="1"/>
          </p:cNvPicPr>
          <p:nvPr/>
        </p:nvPicPr>
        <p:blipFill>
          <a:blip r:embed="rId3" cstate="print">
            <a:clrChange>
              <a:clrFrom>
                <a:srgbClr val="FFFFFF"/>
              </a:clrFrom>
              <a:clrTo>
                <a:srgbClr val="FFFFFF">
                  <a:alpha val="0"/>
                </a:srgbClr>
              </a:clrTo>
            </a:clrChange>
            <a:lum contrast="100000"/>
          </a:blip>
          <a:srcRect/>
          <a:stretch>
            <a:fillRect/>
          </a:stretch>
        </p:blipFill>
        <p:spPr bwMode="auto">
          <a:xfrm>
            <a:off x="4860676" y="2460848"/>
            <a:ext cx="4268788" cy="3200400"/>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Other limitations</a:t>
            </a:r>
            <a:r>
              <a:rPr lang="pl-PL" sz="3600" dirty="0"/>
              <a:t> – </a:t>
            </a:r>
            <a:r>
              <a:rPr lang="en-US" sz="3600" dirty="0"/>
              <a:t>irregular shapes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12</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7" name="Picture 5"/>
          <p:cNvPicPr>
            <a:picLocks noChangeAspect="1" noChangeArrowheads="1"/>
          </p:cNvPicPr>
          <p:nvPr/>
        </p:nvPicPr>
        <p:blipFill>
          <a:blip r:embed="rId2" cstate="print">
            <a:clrChange>
              <a:clrFrom>
                <a:srgbClr val="FFFFFF"/>
              </a:clrFrom>
              <a:clrTo>
                <a:srgbClr val="FFFFFF">
                  <a:alpha val="0"/>
                </a:srgbClr>
              </a:clrTo>
            </a:clrChange>
            <a:lum contrast="100000"/>
          </a:blip>
          <a:srcRect/>
          <a:stretch>
            <a:fillRect/>
          </a:stretch>
        </p:blipFill>
        <p:spPr bwMode="auto">
          <a:xfrm>
            <a:off x="754260" y="2316832"/>
            <a:ext cx="4268788" cy="3200400"/>
          </a:xfrm>
          <a:prstGeom prst="rect">
            <a:avLst/>
          </a:prstGeom>
          <a:noFill/>
          <a:ln w="12700">
            <a:noFill/>
            <a:miter lim="800000"/>
            <a:headEnd/>
            <a:tailEnd/>
          </a:ln>
        </p:spPr>
      </p:pic>
      <p:pic>
        <p:nvPicPr>
          <p:cNvPr id="8" name="Picture 6"/>
          <p:cNvPicPr>
            <a:picLocks noChangeAspect="1" noChangeArrowheads="1"/>
          </p:cNvPicPr>
          <p:nvPr/>
        </p:nvPicPr>
        <p:blipFill>
          <a:blip r:embed="rId3" cstate="print">
            <a:clrChange>
              <a:clrFrom>
                <a:srgbClr val="FFFFFF"/>
              </a:clrFrom>
              <a:clrTo>
                <a:srgbClr val="FFFFFF">
                  <a:alpha val="0"/>
                </a:srgbClr>
              </a:clrTo>
            </a:clrChange>
            <a:lum contrast="100000"/>
          </a:blip>
          <a:srcRect/>
          <a:stretch>
            <a:fillRect/>
          </a:stretch>
        </p:blipFill>
        <p:spPr bwMode="auto">
          <a:xfrm>
            <a:off x="4716660" y="2316832"/>
            <a:ext cx="4268788" cy="3200400"/>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Irregular shapes</a:t>
            </a:r>
            <a:r>
              <a:rPr lang="pl-PL" sz="3600" dirty="0"/>
              <a:t> – </a:t>
            </a:r>
            <a:r>
              <a:rPr lang="en-US" sz="3600" dirty="0"/>
              <a:t>set higher</a:t>
            </a:r>
            <a:r>
              <a:rPr lang="pl-PL" sz="3600" dirty="0"/>
              <a:t> k</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13</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9" name="Picture 5"/>
          <p:cNvPicPr>
            <a:picLocks noChangeAspect="1" noChangeArrowheads="1"/>
          </p:cNvPicPr>
          <p:nvPr/>
        </p:nvPicPr>
        <p:blipFill>
          <a:blip r:embed="rId2" cstate="print">
            <a:clrChange>
              <a:clrFrom>
                <a:srgbClr val="FFFFFF"/>
              </a:clrFrom>
              <a:clrTo>
                <a:srgbClr val="FFFFFF">
                  <a:alpha val="0"/>
                </a:srgbClr>
              </a:clrTo>
            </a:clrChange>
            <a:lum contrast="100000"/>
          </a:blip>
          <a:srcRect/>
          <a:stretch>
            <a:fillRect/>
          </a:stretch>
        </p:blipFill>
        <p:spPr bwMode="auto">
          <a:xfrm>
            <a:off x="776536" y="2316832"/>
            <a:ext cx="4268788" cy="3200400"/>
          </a:xfrm>
          <a:prstGeom prst="rect">
            <a:avLst/>
          </a:prstGeom>
          <a:noFill/>
          <a:ln w="12700">
            <a:noFill/>
            <a:miter lim="800000"/>
            <a:headEnd/>
            <a:tailEnd/>
          </a:ln>
        </p:spPr>
      </p:pic>
      <p:pic>
        <p:nvPicPr>
          <p:cNvPr id="10" name="Picture 6"/>
          <p:cNvPicPr>
            <a:picLocks noChangeAspect="1" noChangeArrowheads="1"/>
          </p:cNvPicPr>
          <p:nvPr/>
        </p:nvPicPr>
        <p:blipFill>
          <a:blip r:embed="rId3" cstate="print">
            <a:clrChange>
              <a:clrFrom>
                <a:srgbClr val="FFFFFF"/>
              </a:clrFrom>
              <a:clrTo>
                <a:srgbClr val="FFFFFF">
                  <a:alpha val="0"/>
                </a:srgbClr>
              </a:clrTo>
            </a:clrChange>
            <a:lum contrast="100000"/>
          </a:blip>
          <a:srcRect/>
          <a:stretch>
            <a:fillRect/>
          </a:stretch>
        </p:blipFill>
        <p:spPr bwMode="auto">
          <a:xfrm>
            <a:off x="4813549" y="2316832"/>
            <a:ext cx="4268787" cy="3200400"/>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Hierarchical clustering</a:t>
            </a:r>
            <a:r>
              <a:rPr lang="pl-PL" sz="3600" dirty="0"/>
              <a:t> </a:t>
            </a:r>
            <a:r>
              <a:rPr lang="pl-PL" sz="3000" dirty="0"/>
              <a:t>(</a:t>
            </a:r>
            <a:r>
              <a:rPr lang="pl-PL" sz="3000" dirty="0" err="1"/>
              <a:t>Jardine</a:t>
            </a:r>
            <a:r>
              <a:rPr lang="pl-PL" sz="3000" dirty="0"/>
              <a:t>, </a:t>
            </a:r>
            <a:r>
              <a:rPr lang="pl-PL" sz="3000" dirty="0" err="1"/>
              <a:t>Sibson</a:t>
            </a:r>
            <a:r>
              <a:rPr lang="pl-PL" sz="3000" dirty="0"/>
              <a:t>, 1971)</a:t>
            </a:r>
            <a:endParaRPr lang="en-AU" sz="30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14</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18" name="Symbol zastępczy zawartości 17"/>
          <p:cNvSpPr>
            <a:spLocks noGrp="1"/>
          </p:cNvSpPr>
          <p:nvPr>
            <p:ph idx="1"/>
          </p:nvPr>
        </p:nvSpPr>
        <p:spPr>
          <a:xfrm>
            <a:off x="704528" y="1988841"/>
            <a:ext cx="8706172" cy="1224136"/>
          </a:xfrm>
        </p:spPr>
        <p:txBody>
          <a:bodyPr/>
          <a:lstStyle/>
          <a:p>
            <a:pPr marL="0" indent="0">
              <a:buNone/>
            </a:pPr>
            <a:r>
              <a:rPr lang="en-US" sz="2200" dirty="0"/>
              <a:t>The result of hierarchical clustering is a tree which could be visualized as a dendrogram. It is in fact a sequence of clustering solutions of varying granularity</a:t>
            </a:r>
            <a:r>
              <a:rPr lang="pl-PL" sz="2200" dirty="0"/>
              <a:t>.</a:t>
            </a:r>
          </a:p>
        </p:txBody>
      </p:sp>
      <p:pic>
        <p:nvPicPr>
          <p:cNvPr id="23"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941642" y="3284984"/>
            <a:ext cx="4328332" cy="2703468"/>
          </a:xfrm>
          <a:prstGeom prst="rect">
            <a:avLst/>
          </a:prstGeom>
          <a:noFill/>
          <a:ln w="12700">
            <a:noFill/>
            <a:miter lim="800000"/>
            <a:headEnd/>
            <a:tailEnd/>
          </a:ln>
        </p:spPr>
      </p:pic>
      <p:graphicFrame>
        <p:nvGraphicFramePr>
          <p:cNvPr id="24" name="Object 1024"/>
          <p:cNvGraphicFramePr>
            <a:graphicFrameLocks noChangeAspect="1"/>
          </p:cNvGraphicFramePr>
          <p:nvPr/>
        </p:nvGraphicFramePr>
        <p:xfrm>
          <a:off x="5389784" y="3284984"/>
          <a:ext cx="2626564" cy="2673306"/>
        </p:xfrm>
        <a:graphic>
          <a:graphicData uri="http://schemas.openxmlformats.org/presentationml/2006/ole">
            <mc:AlternateContent xmlns:mc="http://schemas.openxmlformats.org/markup-compatibility/2006">
              <mc:Choice xmlns:v="urn:schemas-microsoft-com:vml" Requires="v">
                <p:oleObj name="VISIO" r:id="rId3" imgW="3168720" imgH="3227760" progId="">
                  <p:embed/>
                </p:oleObj>
              </mc:Choice>
              <mc:Fallback>
                <p:oleObj name="VISIO" r:id="rId3" imgW="3168720" imgH="3227760" progId="">
                  <p:embed/>
                  <p:pic>
                    <p:nvPicPr>
                      <p:cNvPr id="24"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784" y="3284984"/>
                        <a:ext cx="2626564" cy="267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animEffect transition="in" filter="fade">
                                      <p:cBhvr>
                                        <p:cTn id="9" dur="500"/>
                                        <p:tgtEl>
                                          <p:spTgt spid="18">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1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Few words of introduction</a:t>
            </a:r>
            <a:r>
              <a:rPr lang="pl-PL" sz="3600" dirty="0"/>
              <a: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15</a:t>
            </a:fld>
            <a:endParaRPr lang="en-AU" dirty="0"/>
          </a:p>
        </p:txBody>
      </p:sp>
      <p:sp>
        <p:nvSpPr>
          <p:cNvPr id="8" name="Symbol zastępczy zawartości 17"/>
          <p:cNvSpPr>
            <a:spLocks noGrp="1"/>
          </p:cNvSpPr>
          <p:nvPr>
            <p:ph idx="1"/>
          </p:nvPr>
        </p:nvSpPr>
        <p:spPr>
          <a:xfrm>
            <a:off x="704528" y="1988840"/>
            <a:ext cx="8568952" cy="3672408"/>
          </a:xfrm>
        </p:spPr>
        <p:txBody>
          <a:bodyPr/>
          <a:lstStyle/>
          <a:p>
            <a:pPr marL="0" indent="0">
              <a:buNone/>
            </a:pPr>
            <a:r>
              <a:rPr lang="en-US" sz="2200" dirty="0"/>
              <a:t>Hierarchical clustering can be performed using two alternative </a:t>
            </a:r>
            <a:r>
              <a:rPr lang="pl-PL" sz="2200" dirty="0"/>
              <a:t>top-down, </a:t>
            </a:r>
            <a:r>
              <a:rPr lang="en-US" sz="2200" dirty="0"/>
              <a:t> and </a:t>
            </a:r>
            <a:r>
              <a:rPr lang="pl-PL" sz="2200" dirty="0"/>
              <a:t>down-top</a:t>
            </a:r>
            <a:r>
              <a:rPr lang="en-US" sz="2200" dirty="0"/>
              <a:t> approaches</a:t>
            </a:r>
            <a:r>
              <a:rPr lang="pl-PL" sz="2200" dirty="0"/>
              <a:t>. </a:t>
            </a:r>
            <a:r>
              <a:rPr lang="en-US" sz="2200" dirty="0"/>
              <a:t>First is called hierarchical clustering and second is named as agglomerative clustering</a:t>
            </a:r>
            <a:r>
              <a:rPr lang="pl-PL" sz="2200" dirty="0"/>
              <a:t>. </a:t>
            </a:r>
            <a:endParaRPr lang="en-US" sz="2200" dirty="0"/>
          </a:p>
          <a:p>
            <a:pPr marL="0" indent="0">
              <a:buNone/>
            </a:pPr>
            <a:endParaRPr lang="pl-PL" sz="2200" dirty="0"/>
          </a:p>
          <a:p>
            <a:pPr marL="0" indent="0">
              <a:buNone/>
            </a:pPr>
            <a:r>
              <a:rPr lang="en-US" sz="2200" dirty="0"/>
              <a:t>Agglomerative clustering is the more popular method. It relies on iterative link of two closest pair of clusters into one, with the assumption that in the firs iteration each data element is a cluster.</a:t>
            </a:r>
            <a:endParaRPr lang="pl-PL" sz="2200" dirty="0"/>
          </a:p>
          <a:p>
            <a:pPr marL="0" indent="0">
              <a:buNone/>
            </a:pPr>
            <a:endParaRPr lang="pl-PL" sz="2200" dirty="0"/>
          </a:p>
          <a:p>
            <a:pPr marL="0" indent="0">
              <a:buNone/>
            </a:pPr>
            <a:r>
              <a:rPr lang="en-US" sz="2200" dirty="0"/>
              <a:t>Different algorithm belonging to this class are characterized by alternative ways of measuring distance between clusters</a:t>
            </a:r>
            <a:r>
              <a:rPr lang="pl-PL" sz="2200" dirty="0"/>
              <a:t>.</a:t>
            </a:r>
          </a:p>
          <a:p>
            <a:pPr marL="0" indent="0">
              <a:buNone/>
            </a:pPr>
            <a:endParaRPr lang="pl-PL" sz="2200" dirty="0"/>
          </a:p>
          <a:p>
            <a:pPr marL="0" indent="0">
              <a:buNone/>
            </a:pPr>
            <a:endParaRPr lang="pl-PL"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fade">
                                      <p:cBhvr>
                                        <p:cTn id="20"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Initial solution</a:t>
            </a:r>
            <a:endParaRPr lang="en-AU" sz="3600" dirty="0"/>
          </a:p>
        </p:txBody>
      </p:sp>
      <p:sp>
        <p:nvSpPr>
          <p:cNvPr id="6147" name="Espace réservé du contenu 2"/>
          <p:cNvSpPr>
            <a:spLocks noGrp="1"/>
          </p:cNvSpPr>
          <p:nvPr>
            <p:ph idx="1"/>
          </p:nvPr>
        </p:nvSpPr>
        <p:spPr>
          <a:xfrm>
            <a:off x="696913" y="1988840"/>
            <a:ext cx="8542367" cy="3902544"/>
          </a:xfrm>
        </p:spPr>
        <p:txBody>
          <a:bodyPr/>
          <a:lstStyle/>
          <a:p>
            <a:pPr marL="0" indent="0" eaLnBrk="1" hangingPunct="1">
              <a:buNone/>
            </a:pPr>
            <a:endParaRPr lang="pl-PL" sz="2400" dirty="0"/>
          </a:p>
          <a:p>
            <a:pPr marL="457200" indent="-457200" eaLnBrk="1" hangingPunct="1">
              <a:buAutoNum type="arabicPeriod"/>
            </a:pPr>
            <a:endParaRPr lang="pl-PL" sz="2400" dirty="0"/>
          </a:p>
          <a:p>
            <a:pPr marL="457200" indent="-457200" eaLnBrk="1" hangingPunct="1">
              <a:buNone/>
            </a:pPr>
            <a:endParaRPr lang="en-AU" sz="24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16</a:t>
            </a:fld>
            <a:endParaRPr lang="en-AU" dirty="0"/>
          </a:p>
        </p:txBody>
      </p:sp>
      <p:sp>
        <p:nvSpPr>
          <p:cNvPr id="46" name="Oval 4"/>
          <p:cNvSpPr>
            <a:spLocks noChangeArrowheads="1"/>
          </p:cNvSpPr>
          <p:nvPr/>
        </p:nvSpPr>
        <p:spPr bwMode="auto">
          <a:xfrm>
            <a:off x="1290464" y="39071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47" name="Oval 5"/>
          <p:cNvSpPr>
            <a:spLocks noChangeArrowheads="1"/>
          </p:cNvSpPr>
          <p:nvPr/>
        </p:nvSpPr>
        <p:spPr bwMode="auto">
          <a:xfrm>
            <a:off x="3347864" y="49739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48" name="Oval 6"/>
          <p:cNvSpPr>
            <a:spLocks noChangeArrowheads="1"/>
          </p:cNvSpPr>
          <p:nvPr/>
        </p:nvSpPr>
        <p:spPr bwMode="auto">
          <a:xfrm>
            <a:off x="2204864" y="30689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49" name="Oval 7"/>
          <p:cNvSpPr>
            <a:spLocks noChangeArrowheads="1"/>
          </p:cNvSpPr>
          <p:nvPr/>
        </p:nvSpPr>
        <p:spPr bwMode="auto">
          <a:xfrm>
            <a:off x="2052464" y="48215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0" name="Oval 8"/>
          <p:cNvSpPr>
            <a:spLocks noChangeArrowheads="1"/>
          </p:cNvSpPr>
          <p:nvPr/>
        </p:nvSpPr>
        <p:spPr bwMode="auto">
          <a:xfrm>
            <a:off x="3728864" y="30689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1" name="Oval 9"/>
          <p:cNvSpPr>
            <a:spLocks noChangeArrowheads="1"/>
          </p:cNvSpPr>
          <p:nvPr/>
        </p:nvSpPr>
        <p:spPr bwMode="auto">
          <a:xfrm>
            <a:off x="2204864" y="24593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2" name="Oval 10"/>
          <p:cNvSpPr>
            <a:spLocks noChangeArrowheads="1"/>
          </p:cNvSpPr>
          <p:nvPr/>
        </p:nvSpPr>
        <p:spPr bwMode="auto">
          <a:xfrm>
            <a:off x="1061864" y="42119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3" name="Oval 11"/>
          <p:cNvSpPr>
            <a:spLocks noChangeArrowheads="1"/>
          </p:cNvSpPr>
          <p:nvPr/>
        </p:nvSpPr>
        <p:spPr bwMode="auto">
          <a:xfrm>
            <a:off x="2433464" y="48215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4" name="Oval 12"/>
          <p:cNvSpPr>
            <a:spLocks noChangeArrowheads="1"/>
          </p:cNvSpPr>
          <p:nvPr/>
        </p:nvSpPr>
        <p:spPr bwMode="auto">
          <a:xfrm>
            <a:off x="3728864" y="45929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5" name="Oval 13"/>
          <p:cNvSpPr>
            <a:spLocks noChangeArrowheads="1"/>
          </p:cNvSpPr>
          <p:nvPr/>
        </p:nvSpPr>
        <p:spPr bwMode="auto">
          <a:xfrm>
            <a:off x="2738264" y="25355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6" name="Oval 14"/>
          <p:cNvSpPr>
            <a:spLocks noChangeArrowheads="1"/>
          </p:cNvSpPr>
          <p:nvPr/>
        </p:nvSpPr>
        <p:spPr bwMode="auto">
          <a:xfrm>
            <a:off x="3805064" y="36023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sp>
        <p:nvSpPr>
          <p:cNvPr id="57" name="Oval 15"/>
          <p:cNvSpPr>
            <a:spLocks noChangeArrowheads="1"/>
          </p:cNvSpPr>
          <p:nvPr/>
        </p:nvSpPr>
        <p:spPr bwMode="auto">
          <a:xfrm>
            <a:off x="4338464" y="2687960"/>
            <a:ext cx="228600" cy="228600"/>
          </a:xfrm>
          <a:prstGeom prst="ellipse">
            <a:avLst/>
          </a:prstGeom>
          <a:solidFill>
            <a:schemeClr val="bg1"/>
          </a:solidFill>
          <a:ln w="12700">
            <a:solidFill>
              <a:schemeClr val="tx1"/>
            </a:solidFill>
            <a:round/>
            <a:headEnd/>
            <a:tailEnd/>
          </a:ln>
        </p:spPr>
        <p:txBody>
          <a:bodyPr wrap="none" anchor="ctr"/>
          <a:lstStyle/>
          <a:p>
            <a:endParaRPr lang="pl-PL"/>
          </a:p>
        </p:txBody>
      </p:sp>
      <p:grpSp>
        <p:nvGrpSpPr>
          <p:cNvPr id="58" name="Group 16"/>
          <p:cNvGrpSpPr>
            <a:grpSpLocks/>
          </p:cNvGrpSpPr>
          <p:nvPr/>
        </p:nvGrpSpPr>
        <p:grpSpPr bwMode="auto">
          <a:xfrm>
            <a:off x="5257800" y="1903413"/>
            <a:ext cx="3200400" cy="2789237"/>
            <a:chOff x="3456" y="1622"/>
            <a:chExt cx="2160" cy="2058"/>
          </a:xfrm>
        </p:grpSpPr>
        <p:sp>
          <p:nvSpPr>
            <p:cNvPr id="59" name="Line 17"/>
            <p:cNvSpPr>
              <a:spLocks noChangeShapeType="1"/>
            </p:cNvSpPr>
            <p:nvPr/>
          </p:nvSpPr>
          <p:spPr bwMode="auto">
            <a:xfrm>
              <a:off x="3696" y="1622"/>
              <a:ext cx="0" cy="1680"/>
            </a:xfrm>
            <a:prstGeom prst="line">
              <a:avLst/>
            </a:prstGeom>
            <a:noFill/>
            <a:ln w="12700">
              <a:solidFill>
                <a:schemeClr val="tx1"/>
              </a:solidFill>
              <a:round/>
              <a:headEnd/>
              <a:tailEnd/>
            </a:ln>
          </p:spPr>
          <p:txBody>
            <a:bodyPr/>
            <a:lstStyle/>
            <a:p>
              <a:endParaRPr lang="pl-PL"/>
            </a:p>
          </p:txBody>
        </p:sp>
        <p:sp>
          <p:nvSpPr>
            <p:cNvPr id="60" name="Line 18"/>
            <p:cNvSpPr>
              <a:spLocks noChangeShapeType="1"/>
            </p:cNvSpPr>
            <p:nvPr/>
          </p:nvSpPr>
          <p:spPr bwMode="auto">
            <a:xfrm>
              <a:off x="3504" y="1814"/>
              <a:ext cx="1872" cy="0"/>
            </a:xfrm>
            <a:prstGeom prst="line">
              <a:avLst/>
            </a:prstGeom>
            <a:noFill/>
            <a:ln w="12700">
              <a:solidFill>
                <a:schemeClr val="tx1"/>
              </a:solidFill>
              <a:round/>
              <a:headEnd/>
              <a:tailEnd/>
            </a:ln>
          </p:spPr>
          <p:txBody>
            <a:bodyPr/>
            <a:lstStyle/>
            <a:p>
              <a:endParaRPr lang="pl-PL"/>
            </a:p>
          </p:txBody>
        </p:sp>
        <p:sp>
          <p:nvSpPr>
            <p:cNvPr id="61" name="Line 19"/>
            <p:cNvSpPr>
              <a:spLocks noChangeShapeType="1"/>
            </p:cNvSpPr>
            <p:nvPr/>
          </p:nvSpPr>
          <p:spPr bwMode="auto">
            <a:xfrm>
              <a:off x="4012" y="1622"/>
              <a:ext cx="0" cy="1680"/>
            </a:xfrm>
            <a:prstGeom prst="line">
              <a:avLst/>
            </a:prstGeom>
            <a:noFill/>
            <a:ln w="12700">
              <a:solidFill>
                <a:schemeClr val="tx1"/>
              </a:solidFill>
              <a:round/>
              <a:headEnd/>
              <a:tailEnd/>
            </a:ln>
          </p:spPr>
          <p:txBody>
            <a:bodyPr/>
            <a:lstStyle/>
            <a:p>
              <a:endParaRPr lang="pl-PL"/>
            </a:p>
          </p:txBody>
        </p:sp>
        <p:sp>
          <p:nvSpPr>
            <p:cNvPr id="62" name="Line 20"/>
            <p:cNvSpPr>
              <a:spLocks noChangeShapeType="1"/>
            </p:cNvSpPr>
            <p:nvPr/>
          </p:nvSpPr>
          <p:spPr bwMode="auto">
            <a:xfrm>
              <a:off x="4329" y="1622"/>
              <a:ext cx="0" cy="1680"/>
            </a:xfrm>
            <a:prstGeom prst="line">
              <a:avLst/>
            </a:prstGeom>
            <a:noFill/>
            <a:ln w="12700">
              <a:solidFill>
                <a:schemeClr val="tx1"/>
              </a:solidFill>
              <a:round/>
              <a:headEnd/>
              <a:tailEnd/>
            </a:ln>
          </p:spPr>
          <p:txBody>
            <a:bodyPr/>
            <a:lstStyle/>
            <a:p>
              <a:endParaRPr lang="pl-PL"/>
            </a:p>
          </p:txBody>
        </p:sp>
        <p:sp>
          <p:nvSpPr>
            <p:cNvPr id="63" name="Line 21"/>
            <p:cNvSpPr>
              <a:spLocks noChangeShapeType="1"/>
            </p:cNvSpPr>
            <p:nvPr/>
          </p:nvSpPr>
          <p:spPr bwMode="auto">
            <a:xfrm>
              <a:off x="4646" y="1622"/>
              <a:ext cx="0" cy="1680"/>
            </a:xfrm>
            <a:prstGeom prst="line">
              <a:avLst/>
            </a:prstGeom>
            <a:noFill/>
            <a:ln w="12700">
              <a:solidFill>
                <a:schemeClr val="tx1"/>
              </a:solidFill>
              <a:round/>
              <a:headEnd/>
              <a:tailEnd/>
            </a:ln>
          </p:spPr>
          <p:txBody>
            <a:bodyPr/>
            <a:lstStyle/>
            <a:p>
              <a:endParaRPr lang="pl-PL"/>
            </a:p>
          </p:txBody>
        </p:sp>
        <p:sp>
          <p:nvSpPr>
            <p:cNvPr id="64" name="Line 22"/>
            <p:cNvSpPr>
              <a:spLocks noChangeShapeType="1"/>
            </p:cNvSpPr>
            <p:nvPr/>
          </p:nvSpPr>
          <p:spPr bwMode="auto">
            <a:xfrm>
              <a:off x="4963" y="1622"/>
              <a:ext cx="0" cy="1680"/>
            </a:xfrm>
            <a:prstGeom prst="line">
              <a:avLst/>
            </a:prstGeom>
            <a:noFill/>
            <a:ln w="12700">
              <a:solidFill>
                <a:schemeClr val="tx1"/>
              </a:solidFill>
              <a:round/>
              <a:headEnd/>
              <a:tailEnd/>
            </a:ln>
          </p:spPr>
          <p:txBody>
            <a:bodyPr/>
            <a:lstStyle/>
            <a:p>
              <a:endParaRPr lang="pl-PL"/>
            </a:p>
          </p:txBody>
        </p:sp>
        <p:sp>
          <p:nvSpPr>
            <p:cNvPr id="65" name="Line 23"/>
            <p:cNvSpPr>
              <a:spLocks noChangeShapeType="1"/>
            </p:cNvSpPr>
            <p:nvPr/>
          </p:nvSpPr>
          <p:spPr bwMode="auto">
            <a:xfrm>
              <a:off x="5280" y="1622"/>
              <a:ext cx="0" cy="1680"/>
            </a:xfrm>
            <a:prstGeom prst="line">
              <a:avLst/>
            </a:prstGeom>
            <a:noFill/>
            <a:ln w="12700">
              <a:solidFill>
                <a:schemeClr val="tx1"/>
              </a:solidFill>
              <a:round/>
              <a:headEnd/>
              <a:tailEnd/>
            </a:ln>
          </p:spPr>
          <p:txBody>
            <a:bodyPr/>
            <a:lstStyle/>
            <a:p>
              <a:endParaRPr lang="pl-PL"/>
            </a:p>
          </p:txBody>
        </p:sp>
        <p:sp>
          <p:nvSpPr>
            <p:cNvPr id="66" name="Line 24"/>
            <p:cNvSpPr>
              <a:spLocks noChangeShapeType="1"/>
            </p:cNvSpPr>
            <p:nvPr/>
          </p:nvSpPr>
          <p:spPr bwMode="auto">
            <a:xfrm>
              <a:off x="3504" y="2073"/>
              <a:ext cx="1872" cy="0"/>
            </a:xfrm>
            <a:prstGeom prst="line">
              <a:avLst/>
            </a:prstGeom>
            <a:noFill/>
            <a:ln w="12700">
              <a:solidFill>
                <a:schemeClr val="tx1"/>
              </a:solidFill>
              <a:round/>
              <a:headEnd/>
              <a:tailEnd/>
            </a:ln>
          </p:spPr>
          <p:txBody>
            <a:bodyPr/>
            <a:lstStyle/>
            <a:p>
              <a:endParaRPr lang="pl-PL"/>
            </a:p>
          </p:txBody>
        </p:sp>
        <p:sp>
          <p:nvSpPr>
            <p:cNvPr id="67" name="Line 25"/>
            <p:cNvSpPr>
              <a:spLocks noChangeShapeType="1"/>
            </p:cNvSpPr>
            <p:nvPr/>
          </p:nvSpPr>
          <p:spPr bwMode="auto">
            <a:xfrm>
              <a:off x="3504" y="2332"/>
              <a:ext cx="1872" cy="0"/>
            </a:xfrm>
            <a:prstGeom prst="line">
              <a:avLst/>
            </a:prstGeom>
            <a:noFill/>
            <a:ln w="12700">
              <a:solidFill>
                <a:schemeClr val="tx1"/>
              </a:solidFill>
              <a:round/>
              <a:headEnd/>
              <a:tailEnd/>
            </a:ln>
          </p:spPr>
          <p:txBody>
            <a:bodyPr/>
            <a:lstStyle/>
            <a:p>
              <a:endParaRPr lang="pl-PL"/>
            </a:p>
          </p:txBody>
        </p:sp>
        <p:sp>
          <p:nvSpPr>
            <p:cNvPr id="68" name="Line 26"/>
            <p:cNvSpPr>
              <a:spLocks noChangeShapeType="1"/>
            </p:cNvSpPr>
            <p:nvPr/>
          </p:nvSpPr>
          <p:spPr bwMode="auto">
            <a:xfrm>
              <a:off x="3504" y="2591"/>
              <a:ext cx="1872" cy="0"/>
            </a:xfrm>
            <a:prstGeom prst="line">
              <a:avLst/>
            </a:prstGeom>
            <a:noFill/>
            <a:ln w="12700">
              <a:solidFill>
                <a:schemeClr val="tx1"/>
              </a:solidFill>
              <a:round/>
              <a:headEnd/>
              <a:tailEnd/>
            </a:ln>
          </p:spPr>
          <p:txBody>
            <a:bodyPr/>
            <a:lstStyle/>
            <a:p>
              <a:endParaRPr lang="pl-PL"/>
            </a:p>
          </p:txBody>
        </p:sp>
        <p:sp>
          <p:nvSpPr>
            <p:cNvPr id="69" name="Line 27"/>
            <p:cNvSpPr>
              <a:spLocks noChangeShapeType="1"/>
            </p:cNvSpPr>
            <p:nvPr/>
          </p:nvSpPr>
          <p:spPr bwMode="auto">
            <a:xfrm>
              <a:off x="3504" y="2850"/>
              <a:ext cx="1872" cy="0"/>
            </a:xfrm>
            <a:prstGeom prst="line">
              <a:avLst/>
            </a:prstGeom>
            <a:noFill/>
            <a:ln w="12700">
              <a:solidFill>
                <a:schemeClr val="tx1"/>
              </a:solidFill>
              <a:round/>
              <a:headEnd/>
              <a:tailEnd/>
            </a:ln>
          </p:spPr>
          <p:txBody>
            <a:bodyPr/>
            <a:lstStyle/>
            <a:p>
              <a:endParaRPr lang="pl-PL"/>
            </a:p>
          </p:txBody>
        </p:sp>
        <p:sp>
          <p:nvSpPr>
            <p:cNvPr id="70" name="Line 28"/>
            <p:cNvSpPr>
              <a:spLocks noChangeShapeType="1"/>
            </p:cNvSpPr>
            <p:nvPr/>
          </p:nvSpPr>
          <p:spPr bwMode="auto">
            <a:xfrm>
              <a:off x="3504" y="3110"/>
              <a:ext cx="1872" cy="0"/>
            </a:xfrm>
            <a:prstGeom prst="line">
              <a:avLst/>
            </a:prstGeom>
            <a:noFill/>
            <a:ln w="12700">
              <a:solidFill>
                <a:schemeClr val="tx1"/>
              </a:solidFill>
              <a:round/>
              <a:headEnd/>
              <a:tailEnd/>
            </a:ln>
          </p:spPr>
          <p:txBody>
            <a:bodyPr/>
            <a:lstStyle/>
            <a:p>
              <a:endParaRPr lang="pl-PL"/>
            </a:p>
          </p:txBody>
        </p:sp>
        <p:sp>
          <p:nvSpPr>
            <p:cNvPr id="71" name="Text Box 29"/>
            <p:cNvSpPr txBox="1">
              <a:spLocks noChangeArrowheads="1"/>
            </p:cNvSpPr>
            <p:nvPr/>
          </p:nvSpPr>
          <p:spPr bwMode="auto">
            <a:xfrm>
              <a:off x="3456" y="1791"/>
              <a:ext cx="336" cy="227"/>
            </a:xfrm>
            <a:prstGeom prst="rect">
              <a:avLst/>
            </a:prstGeom>
            <a:noFill/>
            <a:ln w="12700">
              <a:noFill/>
              <a:miter lim="800000"/>
              <a:headEnd/>
              <a:tailEnd/>
            </a:ln>
          </p:spPr>
          <p:txBody>
            <a:bodyPr>
              <a:spAutoFit/>
            </a:bodyPr>
            <a:lstStyle/>
            <a:p>
              <a:pPr>
                <a:spcBef>
                  <a:spcPct val="50000"/>
                </a:spcBef>
              </a:pPr>
              <a:r>
                <a:rPr lang="en-US" sz="1400" dirty="0"/>
                <a:t>p1</a:t>
              </a:r>
            </a:p>
          </p:txBody>
        </p:sp>
        <p:sp>
          <p:nvSpPr>
            <p:cNvPr id="72" name="Text Box 30"/>
            <p:cNvSpPr txBox="1">
              <a:spLocks noChangeArrowheads="1"/>
            </p:cNvSpPr>
            <p:nvPr/>
          </p:nvSpPr>
          <p:spPr bwMode="auto">
            <a:xfrm>
              <a:off x="3456" y="2319"/>
              <a:ext cx="336" cy="227"/>
            </a:xfrm>
            <a:prstGeom prst="rect">
              <a:avLst/>
            </a:prstGeom>
            <a:noFill/>
            <a:ln w="12700">
              <a:noFill/>
              <a:miter lim="800000"/>
              <a:headEnd/>
              <a:tailEnd/>
            </a:ln>
          </p:spPr>
          <p:txBody>
            <a:bodyPr>
              <a:spAutoFit/>
            </a:bodyPr>
            <a:lstStyle/>
            <a:p>
              <a:pPr>
                <a:spcBef>
                  <a:spcPct val="50000"/>
                </a:spcBef>
              </a:pPr>
              <a:r>
                <a:rPr lang="en-US" sz="1400"/>
                <a:t>p3</a:t>
              </a:r>
            </a:p>
          </p:txBody>
        </p:sp>
        <p:sp>
          <p:nvSpPr>
            <p:cNvPr id="73" name="Text Box 31"/>
            <p:cNvSpPr txBox="1">
              <a:spLocks noChangeArrowheads="1"/>
            </p:cNvSpPr>
            <p:nvPr/>
          </p:nvSpPr>
          <p:spPr bwMode="auto">
            <a:xfrm>
              <a:off x="3456" y="2866"/>
              <a:ext cx="336" cy="227"/>
            </a:xfrm>
            <a:prstGeom prst="rect">
              <a:avLst/>
            </a:prstGeom>
            <a:noFill/>
            <a:ln w="12700">
              <a:noFill/>
              <a:miter lim="800000"/>
              <a:headEnd/>
              <a:tailEnd/>
            </a:ln>
          </p:spPr>
          <p:txBody>
            <a:bodyPr>
              <a:spAutoFit/>
            </a:bodyPr>
            <a:lstStyle/>
            <a:p>
              <a:pPr>
                <a:spcBef>
                  <a:spcPct val="50000"/>
                </a:spcBef>
              </a:pPr>
              <a:r>
                <a:rPr lang="en-US" sz="1400" dirty="0"/>
                <a:t>p5</a:t>
              </a:r>
            </a:p>
          </p:txBody>
        </p:sp>
        <p:sp>
          <p:nvSpPr>
            <p:cNvPr id="74" name="Text Box 32"/>
            <p:cNvSpPr txBox="1">
              <a:spLocks noChangeArrowheads="1"/>
            </p:cNvSpPr>
            <p:nvPr/>
          </p:nvSpPr>
          <p:spPr bwMode="auto">
            <a:xfrm>
              <a:off x="3456" y="2608"/>
              <a:ext cx="336" cy="227"/>
            </a:xfrm>
            <a:prstGeom prst="rect">
              <a:avLst/>
            </a:prstGeom>
            <a:noFill/>
            <a:ln w="12700">
              <a:noFill/>
              <a:miter lim="800000"/>
              <a:headEnd/>
              <a:tailEnd/>
            </a:ln>
          </p:spPr>
          <p:txBody>
            <a:bodyPr>
              <a:spAutoFit/>
            </a:bodyPr>
            <a:lstStyle/>
            <a:p>
              <a:pPr>
                <a:spcBef>
                  <a:spcPct val="50000"/>
                </a:spcBef>
              </a:pPr>
              <a:r>
                <a:rPr lang="en-US" sz="1400"/>
                <a:t>p4</a:t>
              </a:r>
            </a:p>
          </p:txBody>
        </p:sp>
        <p:sp>
          <p:nvSpPr>
            <p:cNvPr id="75" name="Text Box 33"/>
            <p:cNvSpPr txBox="1">
              <a:spLocks noChangeArrowheads="1"/>
            </p:cNvSpPr>
            <p:nvPr/>
          </p:nvSpPr>
          <p:spPr bwMode="auto">
            <a:xfrm>
              <a:off x="3456" y="2079"/>
              <a:ext cx="336" cy="227"/>
            </a:xfrm>
            <a:prstGeom prst="rect">
              <a:avLst/>
            </a:prstGeom>
            <a:noFill/>
            <a:ln w="12700">
              <a:noFill/>
              <a:miter lim="800000"/>
              <a:headEnd/>
              <a:tailEnd/>
            </a:ln>
          </p:spPr>
          <p:txBody>
            <a:bodyPr>
              <a:spAutoFit/>
            </a:bodyPr>
            <a:lstStyle/>
            <a:p>
              <a:pPr>
                <a:spcBef>
                  <a:spcPct val="50000"/>
                </a:spcBef>
              </a:pPr>
              <a:r>
                <a:rPr lang="en-US" sz="1400" dirty="0"/>
                <a:t>p2</a:t>
              </a:r>
            </a:p>
          </p:txBody>
        </p:sp>
        <p:sp>
          <p:nvSpPr>
            <p:cNvPr id="76" name="Text Box 34"/>
            <p:cNvSpPr txBox="1">
              <a:spLocks noChangeArrowheads="1"/>
            </p:cNvSpPr>
            <p:nvPr/>
          </p:nvSpPr>
          <p:spPr bwMode="auto">
            <a:xfrm>
              <a:off x="3744" y="1622"/>
              <a:ext cx="337" cy="227"/>
            </a:xfrm>
            <a:prstGeom prst="rect">
              <a:avLst/>
            </a:prstGeom>
            <a:noFill/>
            <a:ln w="12700">
              <a:noFill/>
              <a:miter lim="800000"/>
              <a:headEnd/>
              <a:tailEnd/>
            </a:ln>
          </p:spPr>
          <p:txBody>
            <a:bodyPr>
              <a:spAutoFit/>
            </a:bodyPr>
            <a:lstStyle/>
            <a:p>
              <a:pPr>
                <a:spcBef>
                  <a:spcPct val="50000"/>
                </a:spcBef>
              </a:pPr>
              <a:r>
                <a:rPr lang="en-US" sz="1400" dirty="0"/>
                <a:t>p1</a:t>
              </a:r>
            </a:p>
          </p:txBody>
        </p:sp>
        <p:sp>
          <p:nvSpPr>
            <p:cNvPr id="77" name="Text Box 35"/>
            <p:cNvSpPr txBox="1">
              <a:spLocks noChangeArrowheads="1"/>
            </p:cNvSpPr>
            <p:nvPr/>
          </p:nvSpPr>
          <p:spPr bwMode="auto">
            <a:xfrm>
              <a:off x="4032" y="1622"/>
              <a:ext cx="336" cy="227"/>
            </a:xfrm>
            <a:prstGeom prst="rect">
              <a:avLst/>
            </a:prstGeom>
            <a:noFill/>
            <a:ln w="12700">
              <a:noFill/>
              <a:miter lim="800000"/>
              <a:headEnd/>
              <a:tailEnd/>
            </a:ln>
          </p:spPr>
          <p:txBody>
            <a:bodyPr>
              <a:spAutoFit/>
            </a:bodyPr>
            <a:lstStyle/>
            <a:p>
              <a:pPr>
                <a:spcBef>
                  <a:spcPct val="50000"/>
                </a:spcBef>
              </a:pPr>
              <a:r>
                <a:rPr lang="en-US" sz="1400" dirty="0"/>
                <a:t>p2</a:t>
              </a:r>
            </a:p>
          </p:txBody>
        </p:sp>
        <p:sp>
          <p:nvSpPr>
            <p:cNvPr id="78" name="Text Box 36"/>
            <p:cNvSpPr txBox="1">
              <a:spLocks noChangeArrowheads="1"/>
            </p:cNvSpPr>
            <p:nvPr/>
          </p:nvSpPr>
          <p:spPr bwMode="auto">
            <a:xfrm>
              <a:off x="4368" y="1622"/>
              <a:ext cx="336" cy="227"/>
            </a:xfrm>
            <a:prstGeom prst="rect">
              <a:avLst/>
            </a:prstGeom>
            <a:noFill/>
            <a:ln w="12700">
              <a:noFill/>
              <a:miter lim="800000"/>
              <a:headEnd/>
              <a:tailEnd/>
            </a:ln>
          </p:spPr>
          <p:txBody>
            <a:bodyPr>
              <a:spAutoFit/>
            </a:bodyPr>
            <a:lstStyle/>
            <a:p>
              <a:pPr>
                <a:spcBef>
                  <a:spcPct val="50000"/>
                </a:spcBef>
              </a:pPr>
              <a:r>
                <a:rPr lang="en-US" sz="1400" dirty="0"/>
                <a:t>p3</a:t>
              </a:r>
            </a:p>
          </p:txBody>
        </p:sp>
        <p:sp>
          <p:nvSpPr>
            <p:cNvPr id="79" name="Text Box 37"/>
            <p:cNvSpPr txBox="1">
              <a:spLocks noChangeArrowheads="1"/>
            </p:cNvSpPr>
            <p:nvPr/>
          </p:nvSpPr>
          <p:spPr bwMode="auto">
            <a:xfrm>
              <a:off x="4693" y="1622"/>
              <a:ext cx="336" cy="227"/>
            </a:xfrm>
            <a:prstGeom prst="rect">
              <a:avLst/>
            </a:prstGeom>
            <a:noFill/>
            <a:ln w="12700">
              <a:noFill/>
              <a:miter lim="800000"/>
              <a:headEnd/>
              <a:tailEnd/>
            </a:ln>
          </p:spPr>
          <p:txBody>
            <a:bodyPr>
              <a:spAutoFit/>
            </a:bodyPr>
            <a:lstStyle/>
            <a:p>
              <a:pPr>
                <a:spcBef>
                  <a:spcPct val="50000"/>
                </a:spcBef>
              </a:pPr>
              <a:r>
                <a:rPr lang="en-US" sz="1400" dirty="0"/>
                <a:t>p4</a:t>
              </a:r>
            </a:p>
          </p:txBody>
        </p:sp>
        <p:sp>
          <p:nvSpPr>
            <p:cNvPr id="80" name="Text Box 38"/>
            <p:cNvSpPr txBox="1">
              <a:spLocks noChangeArrowheads="1"/>
            </p:cNvSpPr>
            <p:nvPr/>
          </p:nvSpPr>
          <p:spPr bwMode="auto">
            <a:xfrm>
              <a:off x="4987" y="1622"/>
              <a:ext cx="336" cy="227"/>
            </a:xfrm>
            <a:prstGeom prst="rect">
              <a:avLst/>
            </a:prstGeom>
            <a:noFill/>
            <a:ln w="12700">
              <a:noFill/>
              <a:miter lim="800000"/>
              <a:headEnd/>
              <a:tailEnd/>
            </a:ln>
          </p:spPr>
          <p:txBody>
            <a:bodyPr>
              <a:spAutoFit/>
            </a:bodyPr>
            <a:lstStyle/>
            <a:p>
              <a:pPr>
                <a:spcBef>
                  <a:spcPct val="50000"/>
                </a:spcBef>
              </a:pPr>
              <a:r>
                <a:rPr lang="en-US" sz="1400" dirty="0"/>
                <a:t>p5</a:t>
              </a:r>
            </a:p>
          </p:txBody>
        </p:sp>
        <p:sp>
          <p:nvSpPr>
            <p:cNvPr id="81" name="Text Box 39"/>
            <p:cNvSpPr txBox="1">
              <a:spLocks noChangeArrowheads="1"/>
            </p:cNvSpPr>
            <p:nvPr/>
          </p:nvSpPr>
          <p:spPr bwMode="auto">
            <a:xfrm>
              <a:off x="5280" y="1622"/>
              <a:ext cx="336" cy="248"/>
            </a:xfrm>
            <a:prstGeom prst="rect">
              <a:avLst/>
            </a:prstGeom>
            <a:noFill/>
            <a:ln w="12700">
              <a:noFill/>
              <a:miter lim="800000"/>
              <a:headEnd/>
              <a:tailEnd/>
            </a:ln>
          </p:spPr>
          <p:txBody>
            <a:bodyPr>
              <a:spAutoFit/>
            </a:bodyPr>
            <a:lstStyle/>
            <a:p>
              <a:pPr>
                <a:spcBef>
                  <a:spcPct val="50000"/>
                </a:spcBef>
              </a:pPr>
              <a:r>
                <a:rPr lang="en-US" sz="1600"/>
                <a:t>. . .</a:t>
              </a:r>
            </a:p>
          </p:txBody>
        </p:sp>
        <p:sp>
          <p:nvSpPr>
            <p:cNvPr id="82" name="Text Box 40"/>
            <p:cNvSpPr txBox="1">
              <a:spLocks noChangeArrowheads="1"/>
            </p:cNvSpPr>
            <p:nvPr/>
          </p:nvSpPr>
          <p:spPr bwMode="auto">
            <a:xfrm>
              <a:off x="3504" y="3072"/>
              <a:ext cx="192" cy="608"/>
            </a:xfrm>
            <a:prstGeom prst="rect">
              <a:avLst/>
            </a:prstGeom>
            <a:noFill/>
            <a:ln w="12700">
              <a:noFill/>
              <a:miter lim="800000"/>
              <a:headEnd/>
              <a:tailEnd/>
            </a:ln>
          </p:spPr>
          <p:txBody>
            <a:bodyPr>
              <a:spAutoFit/>
            </a:bodyPr>
            <a:lstStyle/>
            <a:p>
              <a:pPr>
                <a:spcBef>
                  <a:spcPct val="50000"/>
                </a:spcBef>
              </a:pPr>
              <a:r>
                <a:rPr lang="en-US" sz="1200"/>
                <a:t>.</a:t>
              </a:r>
            </a:p>
            <a:p>
              <a:pPr>
                <a:spcBef>
                  <a:spcPct val="50000"/>
                </a:spcBef>
              </a:pPr>
              <a:r>
                <a:rPr lang="en-US" sz="1200"/>
                <a:t>.</a:t>
              </a:r>
            </a:p>
            <a:p>
              <a:pPr>
                <a:spcBef>
                  <a:spcPct val="50000"/>
                </a:spcBef>
              </a:pPr>
              <a:r>
                <a:rPr lang="en-US" sz="1200"/>
                <a:t>.</a:t>
              </a:r>
            </a:p>
          </p:txBody>
        </p:sp>
      </p:grpSp>
      <p:sp>
        <p:nvSpPr>
          <p:cNvPr id="83" name="Text Box 41"/>
          <p:cNvSpPr txBox="1">
            <a:spLocks noChangeArrowheads="1"/>
          </p:cNvSpPr>
          <p:nvPr/>
        </p:nvSpPr>
        <p:spPr bwMode="auto">
          <a:xfrm>
            <a:off x="5817096" y="4343400"/>
            <a:ext cx="2514600" cy="396875"/>
          </a:xfrm>
          <a:prstGeom prst="rect">
            <a:avLst/>
          </a:prstGeom>
          <a:noFill/>
          <a:ln w="12700">
            <a:noFill/>
            <a:miter lim="800000"/>
            <a:headEnd/>
            <a:tailEnd/>
          </a:ln>
        </p:spPr>
        <p:txBody>
          <a:bodyPr>
            <a:spAutoFit/>
          </a:bodyPr>
          <a:lstStyle/>
          <a:p>
            <a:pPr>
              <a:spcBef>
                <a:spcPct val="50000"/>
              </a:spcBef>
            </a:pPr>
            <a:r>
              <a:rPr lang="en-US" sz="2000" dirty="0"/>
              <a:t>Distance matrix</a:t>
            </a:r>
          </a:p>
        </p:txBody>
      </p:sp>
      <p:graphicFrame>
        <p:nvGraphicFramePr>
          <p:cNvPr id="113665" name="Object 1024"/>
          <p:cNvGraphicFramePr>
            <a:graphicFrameLocks noChangeAspect="1"/>
          </p:cNvGraphicFramePr>
          <p:nvPr/>
        </p:nvGraphicFramePr>
        <p:xfrm>
          <a:off x="4808984" y="5013176"/>
          <a:ext cx="4056063" cy="714375"/>
        </p:xfrm>
        <a:graphic>
          <a:graphicData uri="http://schemas.openxmlformats.org/presentationml/2006/ole">
            <mc:AlternateContent xmlns:mc="http://schemas.openxmlformats.org/markup-compatibility/2006">
              <mc:Choice xmlns:v="urn:schemas-microsoft-com:vml" Requires="v">
                <p:oleObj name="Visio" r:id="rId2" imgW="7949438" imgH="1399827" progId="">
                  <p:embed/>
                </p:oleObj>
              </mc:Choice>
              <mc:Fallback>
                <p:oleObj name="Visio" r:id="rId2" imgW="7949438" imgH="1399827" progId="">
                  <p:embed/>
                  <p:pic>
                    <p:nvPicPr>
                      <p:cNvPr id="113665"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5013176"/>
                        <a:ext cx="4056063"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After some iterations</a:t>
            </a:r>
            <a:endParaRPr lang="en-AU" sz="3600" dirty="0"/>
          </a:p>
        </p:txBody>
      </p:sp>
      <p:sp>
        <p:nvSpPr>
          <p:cNvPr id="6147" name="Espace réservé du contenu 2"/>
          <p:cNvSpPr>
            <a:spLocks noGrp="1"/>
          </p:cNvSpPr>
          <p:nvPr>
            <p:ph idx="1"/>
          </p:nvPr>
        </p:nvSpPr>
        <p:spPr>
          <a:xfrm>
            <a:off x="696913" y="1988840"/>
            <a:ext cx="8542367" cy="3902544"/>
          </a:xfrm>
        </p:spPr>
        <p:txBody>
          <a:bodyPr/>
          <a:lstStyle/>
          <a:p>
            <a:pPr marL="0" indent="0" eaLnBrk="1" hangingPunct="1">
              <a:buNone/>
            </a:pPr>
            <a:endParaRPr lang="pl-PL" sz="2400" dirty="0"/>
          </a:p>
          <a:p>
            <a:pPr marL="457200" indent="-457200" eaLnBrk="1" hangingPunct="1">
              <a:buAutoNum type="arabicPeriod"/>
            </a:pPr>
            <a:endParaRPr lang="pl-PL" sz="2400" dirty="0"/>
          </a:p>
          <a:p>
            <a:pPr marL="457200" indent="-457200" eaLnBrk="1" hangingPunct="1">
              <a:buNone/>
            </a:pPr>
            <a:endParaRPr lang="en-AU" sz="24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17</a:t>
            </a:fld>
            <a:endParaRPr lang="en-AU" dirty="0"/>
          </a:p>
        </p:txBody>
      </p:sp>
      <p:sp>
        <p:nvSpPr>
          <p:cNvPr id="7" name="Freeform 4"/>
          <p:cNvSpPr>
            <a:spLocks/>
          </p:cNvSpPr>
          <p:nvPr/>
        </p:nvSpPr>
        <p:spPr bwMode="auto">
          <a:xfrm>
            <a:off x="875928" y="3533303"/>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9" name="Freeform 5"/>
          <p:cNvSpPr>
            <a:spLocks/>
          </p:cNvSpPr>
          <p:nvPr/>
        </p:nvSpPr>
        <p:spPr bwMode="auto">
          <a:xfrm rot="16200000">
            <a:off x="1866528" y="2314103"/>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0" name="Freeform 6"/>
          <p:cNvSpPr>
            <a:spLocks/>
          </p:cNvSpPr>
          <p:nvPr/>
        </p:nvSpPr>
        <p:spPr bwMode="auto">
          <a:xfrm rot="10800000">
            <a:off x="3619128" y="2695103"/>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1" name="Freeform 7"/>
          <p:cNvSpPr>
            <a:spLocks/>
          </p:cNvSpPr>
          <p:nvPr/>
        </p:nvSpPr>
        <p:spPr bwMode="auto">
          <a:xfrm>
            <a:off x="1561728" y="4600103"/>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2" name="Freeform 8"/>
          <p:cNvSpPr>
            <a:spLocks/>
          </p:cNvSpPr>
          <p:nvPr/>
        </p:nvSpPr>
        <p:spPr bwMode="auto">
          <a:xfrm rot="10800000">
            <a:off x="2857128" y="4523903"/>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3" name="Text Box 9"/>
          <p:cNvSpPr txBox="1">
            <a:spLocks noChangeArrowheads="1"/>
          </p:cNvSpPr>
          <p:nvPr/>
        </p:nvSpPr>
        <p:spPr bwMode="auto">
          <a:xfrm>
            <a:off x="952128" y="3739455"/>
            <a:ext cx="457200" cy="338554"/>
          </a:xfrm>
          <a:prstGeom prst="rect">
            <a:avLst/>
          </a:prstGeom>
          <a:noFill/>
          <a:ln w="12700">
            <a:noFill/>
            <a:miter lim="800000"/>
            <a:headEnd/>
            <a:tailEnd/>
          </a:ln>
        </p:spPr>
        <p:txBody>
          <a:bodyPr>
            <a:spAutoFit/>
          </a:bodyPr>
          <a:lstStyle/>
          <a:p>
            <a:pPr>
              <a:spcBef>
                <a:spcPct val="50000"/>
              </a:spcBef>
            </a:pPr>
            <a:r>
              <a:rPr lang="en-US" sz="1600" dirty="0"/>
              <a:t>C1</a:t>
            </a:r>
          </a:p>
        </p:txBody>
      </p:sp>
      <p:sp>
        <p:nvSpPr>
          <p:cNvPr id="14" name="Text Box 10"/>
          <p:cNvSpPr txBox="1">
            <a:spLocks noChangeArrowheads="1"/>
          </p:cNvSpPr>
          <p:nvPr/>
        </p:nvSpPr>
        <p:spPr bwMode="auto">
          <a:xfrm>
            <a:off x="3756248" y="2896845"/>
            <a:ext cx="457200" cy="338554"/>
          </a:xfrm>
          <a:prstGeom prst="rect">
            <a:avLst/>
          </a:prstGeom>
          <a:noFill/>
          <a:ln w="12700">
            <a:noFill/>
            <a:miter lim="800000"/>
            <a:headEnd/>
            <a:tailEnd/>
          </a:ln>
        </p:spPr>
        <p:txBody>
          <a:bodyPr>
            <a:spAutoFit/>
          </a:bodyPr>
          <a:lstStyle/>
          <a:p>
            <a:pPr>
              <a:spcBef>
                <a:spcPct val="50000"/>
              </a:spcBef>
            </a:pPr>
            <a:r>
              <a:rPr lang="en-US" sz="1600" dirty="0"/>
              <a:t>C4</a:t>
            </a:r>
          </a:p>
        </p:txBody>
      </p:sp>
      <p:sp>
        <p:nvSpPr>
          <p:cNvPr id="15" name="Text Box 11"/>
          <p:cNvSpPr txBox="1">
            <a:spLocks noChangeArrowheads="1"/>
          </p:cNvSpPr>
          <p:nvPr/>
        </p:nvSpPr>
        <p:spPr bwMode="auto">
          <a:xfrm>
            <a:off x="1714872" y="4819575"/>
            <a:ext cx="457200" cy="338554"/>
          </a:xfrm>
          <a:prstGeom prst="rect">
            <a:avLst/>
          </a:prstGeom>
          <a:noFill/>
          <a:ln w="12700">
            <a:noFill/>
            <a:miter lim="800000"/>
            <a:headEnd/>
            <a:tailEnd/>
          </a:ln>
        </p:spPr>
        <p:txBody>
          <a:bodyPr>
            <a:spAutoFit/>
          </a:bodyPr>
          <a:lstStyle/>
          <a:p>
            <a:pPr>
              <a:spcBef>
                <a:spcPct val="50000"/>
              </a:spcBef>
            </a:pPr>
            <a:r>
              <a:rPr lang="en-US" sz="1600" dirty="0"/>
              <a:t>C2</a:t>
            </a:r>
          </a:p>
        </p:txBody>
      </p:sp>
      <p:sp>
        <p:nvSpPr>
          <p:cNvPr id="16" name="Text Box 12"/>
          <p:cNvSpPr txBox="1">
            <a:spLocks noChangeArrowheads="1"/>
          </p:cNvSpPr>
          <p:nvPr/>
        </p:nvSpPr>
        <p:spPr bwMode="auto">
          <a:xfrm>
            <a:off x="3009528" y="4720927"/>
            <a:ext cx="457200" cy="338554"/>
          </a:xfrm>
          <a:prstGeom prst="rect">
            <a:avLst/>
          </a:prstGeom>
          <a:noFill/>
          <a:ln w="12700">
            <a:noFill/>
            <a:miter lim="800000"/>
            <a:headEnd/>
            <a:tailEnd/>
          </a:ln>
        </p:spPr>
        <p:txBody>
          <a:bodyPr>
            <a:spAutoFit/>
          </a:bodyPr>
          <a:lstStyle/>
          <a:p>
            <a:pPr>
              <a:spcBef>
                <a:spcPct val="50000"/>
              </a:spcBef>
            </a:pPr>
            <a:r>
              <a:rPr lang="en-US" sz="1600"/>
              <a:t>C5</a:t>
            </a:r>
          </a:p>
        </p:txBody>
      </p:sp>
      <p:sp>
        <p:nvSpPr>
          <p:cNvPr id="17" name="Text Box 13"/>
          <p:cNvSpPr txBox="1">
            <a:spLocks noChangeArrowheads="1"/>
          </p:cNvSpPr>
          <p:nvPr/>
        </p:nvSpPr>
        <p:spPr bwMode="auto">
          <a:xfrm>
            <a:off x="2018928" y="2587327"/>
            <a:ext cx="457200" cy="338554"/>
          </a:xfrm>
          <a:prstGeom prst="rect">
            <a:avLst/>
          </a:prstGeom>
          <a:noFill/>
          <a:ln w="12700">
            <a:noFill/>
            <a:miter lim="800000"/>
            <a:headEnd/>
            <a:tailEnd/>
          </a:ln>
        </p:spPr>
        <p:txBody>
          <a:bodyPr>
            <a:spAutoFit/>
          </a:bodyPr>
          <a:lstStyle/>
          <a:p>
            <a:pPr>
              <a:spcBef>
                <a:spcPct val="50000"/>
              </a:spcBef>
            </a:pPr>
            <a:r>
              <a:rPr lang="en-US" sz="1600"/>
              <a:t>C3</a:t>
            </a:r>
          </a:p>
        </p:txBody>
      </p:sp>
      <p:graphicFrame>
        <p:nvGraphicFramePr>
          <p:cNvPr id="18" name="Object 1024"/>
          <p:cNvGraphicFramePr>
            <a:graphicFrameLocks noChangeAspect="1"/>
          </p:cNvGraphicFramePr>
          <p:nvPr/>
        </p:nvGraphicFramePr>
        <p:xfrm>
          <a:off x="4830390" y="4509120"/>
          <a:ext cx="4083050" cy="1611312"/>
        </p:xfrm>
        <a:graphic>
          <a:graphicData uri="http://schemas.openxmlformats.org/presentationml/2006/ole">
            <mc:AlternateContent xmlns:mc="http://schemas.openxmlformats.org/markup-compatibility/2006">
              <mc:Choice xmlns:v="urn:schemas-microsoft-com:vml" Requires="v">
                <p:oleObj name="Visio" r:id="rId2" imgW="7591349" imgH="2996548" progId="">
                  <p:embed/>
                </p:oleObj>
              </mc:Choice>
              <mc:Fallback>
                <p:oleObj name="Visio" r:id="rId2" imgW="7591349" imgH="2996548" progId="">
                  <p:embed/>
                  <p:pic>
                    <p:nvPicPr>
                      <p:cNvPr id="18"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390" y="4509120"/>
                        <a:ext cx="4083050" cy="161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9" name="Group 14"/>
          <p:cNvGrpSpPr>
            <a:grpSpLocks/>
          </p:cNvGrpSpPr>
          <p:nvPr/>
        </p:nvGrpSpPr>
        <p:grpSpPr bwMode="auto">
          <a:xfrm>
            <a:off x="5457056" y="1958190"/>
            <a:ext cx="2895600" cy="2190890"/>
            <a:chOff x="3456" y="1440"/>
            <a:chExt cx="1872" cy="1488"/>
          </a:xfrm>
        </p:grpSpPr>
        <p:sp>
          <p:nvSpPr>
            <p:cNvPr id="20" name="Text Box 15"/>
            <p:cNvSpPr txBox="1">
              <a:spLocks noChangeArrowheads="1"/>
            </p:cNvSpPr>
            <p:nvPr/>
          </p:nvSpPr>
          <p:spPr bwMode="auto">
            <a:xfrm>
              <a:off x="4032" y="1440"/>
              <a:ext cx="336" cy="230"/>
            </a:xfrm>
            <a:prstGeom prst="rect">
              <a:avLst/>
            </a:prstGeom>
            <a:noFill/>
            <a:ln w="12700">
              <a:noFill/>
              <a:miter lim="800000"/>
              <a:headEnd/>
              <a:tailEnd/>
            </a:ln>
          </p:spPr>
          <p:txBody>
            <a:bodyPr>
              <a:spAutoFit/>
            </a:bodyPr>
            <a:lstStyle/>
            <a:p>
              <a:pPr>
                <a:spcBef>
                  <a:spcPct val="50000"/>
                </a:spcBef>
              </a:pPr>
              <a:r>
                <a:rPr lang="en-US" sz="1600"/>
                <a:t>C2</a:t>
              </a:r>
            </a:p>
          </p:txBody>
        </p:sp>
        <p:sp>
          <p:nvSpPr>
            <p:cNvPr id="21" name="Text Box 16"/>
            <p:cNvSpPr txBox="1">
              <a:spLocks noChangeArrowheads="1"/>
            </p:cNvSpPr>
            <p:nvPr/>
          </p:nvSpPr>
          <p:spPr bwMode="auto">
            <a:xfrm>
              <a:off x="3744" y="1440"/>
              <a:ext cx="336" cy="230"/>
            </a:xfrm>
            <a:prstGeom prst="rect">
              <a:avLst/>
            </a:prstGeom>
            <a:noFill/>
            <a:ln w="12700">
              <a:noFill/>
              <a:miter lim="800000"/>
              <a:headEnd/>
              <a:tailEnd/>
            </a:ln>
          </p:spPr>
          <p:txBody>
            <a:bodyPr>
              <a:spAutoFit/>
            </a:bodyPr>
            <a:lstStyle/>
            <a:p>
              <a:pPr>
                <a:spcBef>
                  <a:spcPct val="50000"/>
                </a:spcBef>
              </a:pPr>
              <a:r>
                <a:rPr lang="en-US" sz="1600"/>
                <a:t>C1</a:t>
              </a:r>
            </a:p>
          </p:txBody>
        </p:sp>
        <p:sp>
          <p:nvSpPr>
            <p:cNvPr id="22" name="Line 17"/>
            <p:cNvSpPr>
              <a:spLocks noChangeShapeType="1"/>
            </p:cNvSpPr>
            <p:nvPr/>
          </p:nvSpPr>
          <p:spPr bwMode="auto">
            <a:xfrm>
              <a:off x="3696" y="1440"/>
              <a:ext cx="0" cy="1488"/>
            </a:xfrm>
            <a:prstGeom prst="line">
              <a:avLst/>
            </a:prstGeom>
            <a:noFill/>
            <a:ln w="12700">
              <a:solidFill>
                <a:schemeClr val="tx1"/>
              </a:solidFill>
              <a:round/>
              <a:headEnd/>
              <a:tailEnd/>
            </a:ln>
          </p:spPr>
          <p:txBody>
            <a:bodyPr/>
            <a:lstStyle/>
            <a:p>
              <a:endParaRPr lang="pl-PL" sz="1600"/>
            </a:p>
          </p:txBody>
        </p:sp>
        <p:sp>
          <p:nvSpPr>
            <p:cNvPr id="23" name="Line 18"/>
            <p:cNvSpPr>
              <a:spLocks noChangeShapeType="1"/>
            </p:cNvSpPr>
            <p:nvPr/>
          </p:nvSpPr>
          <p:spPr bwMode="auto">
            <a:xfrm>
              <a:off x="3504" y="1632"/>
              <a:ext cx="1776" cy="0"/>
            </a:xfrm>
            <a:prstGeom prst="line">
              <a:avLst/>
            </a:prstGeom>
            <a:noFill/>
            <a:ln w="12700">
              <a:solidFill>
                <a:schemeClr val="tx1"/>
              </a:solidFill>
              <a:round/>
              <a:headEnd/>
              <a:tailEnd/>
            </a:ln>
          </p:spPr>
          <p:txBody>
            <a:bodyPr/>
            <a:lstStyle/>
            <a:p>
              <a:endParaRPr lang="pl-PL" sz="1600"/>
            </a:p>
          </p:txBody>
        </p:sp>
        <p:sp>
          <p:nvSpPr>
            <p:cNvPr id="24" name="Line 19"/>
            <p:cNvSpPr>
              <a:spLocks noChangeShapeType="1"/>
            </p:cNvSpPr>
            <p:nvPr/>
          </p:nvSpPr>
          <p:spPr bwMode="auto">
            <a:xfrm>
              <a:off x="5280" y="1440"/>
              <a:ext cx="0" cy="1488"/>
            </a:xfrm>
            <a:prstGeom prst="line">
              <a:avLst/>
            </a:prstGeom>
            <a:noFill/>
            <a:ln w="12700">
              <a:solidFill>
                <a:schemeClr val="tx1"/>
              </a:solidFill>
              <a:round/>
              <a:headEnd/>
              <a:tailEnd/>
            </a:ln>
          </p:spPr>
          <p:txBody>
            <a:bodyPr/>
            <a:lstStyle/>
            <a:p>
              <a:endParaRPr lang="pl-PL" sz="1600"/>
            </a:p>
          </p:txBody>
        </p:sp>
        <p:sp>
          <p:nvSpPr>
            <p:cNvPr id="25" name="Line 20"/>
            <p:cNvSpPr>
              <a:spLocks noChangeShapeType="1"/>
            </p:cNvSpPr>
            <p:nvPr/>
          </p:nvSpPr>
          <p:spPr bwMode="auto">
            <a:xfrm>
              <a:off x="3504" y="2928"/>
              <a:ext cx="1776" cy="0"/>
            </a:xfrm>
            <a:prstGeom prst="line">
              <a:avLst/>
            </a:prstGeom>
            <a:noFill/>
            <a:ln w="12700">
              <a:solidFill>
                <a:schemeClr val="tx1"/>
              </a:solidFill>
              <a:round/>
              <a:headEnd/>
              <a:tailEnd/>
            </a:ln>
          </p:spPr>
          <p:txBody>
            <a:bodyPr/>
            <a:lstStyle/>
            <a:p>
              <a:endParaRPr lang="pl-PL" sz="1600"/>
            </a:p>
          </p:txBody>
        </p:sp>
        <p:sp>
          <p:nvSpPr>
            <p:cNvPr id="26" name="Text Box 21"/>
            <p:cNvSpPr txBox="1">
              <a:spLocks noChangeArrowheads="1"/>
            </p:cNvSpPr>
            <p:nvPr/>
          </p:nvSpPr>
          <p:spPr bwMode="auto">
            <a:xfrm>
              <a:off x="3456" y="1614"/>
              <a:ext cx="336" cy="230"/>
            </a:xfrm>
            <a:prstGeom prst="rect">
              <a:avLst/>
            </a:prstGeom>
            <a:noFill/>
            <a:ln w="12700">
              <a:noFill/>
              <a:miter lim="800000"/>
              <a:headEnd/>
              <a:tailEnd/>
            </a:ln>
          </p:spPr>
          <p:txBody>
            <a:bodyPr>
              <a:spAutoFit/>
            </a:bodyPr>
            <a:lstStyle/>
            <a:p>
              <a:pPr>
                <a:spcBef>
                  <a:spcPct val="50000"/>
                </a:spcBef>
              </a:pPr>
              <a:r>
                <a:rPr lang="en-US" sz="1600" dirty="0"/>
                <a:t>C1</a:t>
              </a:r>
            </a:p>
          </p:txBody>
        </p:sp>
        <p:sp>
          <p:nvSpPr>
            <p:cNvPr id="27" name="Text Box 22"/>
            <p:cNvSpPr txBox="1">
              <a:spLocks noChangeArrowheads="1"/>
            </p:cNvSpPr>
            <p:nvPr/>
          </p:nvSpPr>
          <p:spPr bwMode="auto">
            <a:xfrm>
              <a:off x="3456" y="2152"/>
              <a:ext cx="336" cy="230"/>
            </a:xfrm>
            <a:prstGeom prst="rect">
              <a:avLst/>
            </a:prstGeom>
            <a:noFill/>
            <a:ln w="12700">
              <a:noFill/>
              <a:miter lim="800000"/>
              <a:headEnd/>
              <a:tailEnd/>
            </a:ln>
          </p:spPr>
          <p:txBody>
            <a:bodyPr>
              <a:spAutoFit/>
            </a:bodyPr>
            <a:lstStyle/>
            <a:p>
              <a:pPr>
                <a:spcBef>
                  <a:spcPct val="50000"/>
                </a:spcBef>
              </a:pPr>
              <a:r>
                <a:rPr lang="en-US" sz="1600" dirty="0"/>
                <a:t>C3</a:t>
              </a:r>
            </a:p>
          </p:txBody>
        </p:sp>
        <p:sp>
          <p:nvSpPr>
            <p:cNvPr id="28" name="Text Box 23"/>
            <p:cNvSpPr txBox="1">
              <a:spLocks noChangeArrowheads="1"/>
            </p:cNvSpPr>
            <p:nvPr/>
          </p:nvSpPr>
          <p:spPr bwMode="auto">
            <a:xfrm>
              <a:off x="3456" y="2670"/>
              <a:ext cx="336" cy="230"/>
            </a:xfrm>
            <a:prstGeom prst="rect">
              <a:avLst/>
            </a:prstGeom>
            <a:noFill/>
            <a:ln w="12700">
              <a:noFill/>
              <a:miter lim="800000"/>
              <a:headEnd/>
              <a:tailEnd/>
            </a:ln>
          </p:spPr>
          <p:txBody>
            <a:bodyPr>
              <a:spAutoFit/>
            </a:bodyPr>
            <a:lstStyle/>
            <a:p>
              <a:pPr>
                <a:spcBef>
                  <a:spcPct val="50000"/>
                </a:spcBef>
              </a:pPr>
              <a:r>
                <a:rPr lang="en-US" sz="1600" dirty="0"/>
                <a:t>C5</a:t>
              </a:r>
            </a:p>
          </p:txBody>
        </p:sp>
        <p:sp>
          <p:nvSpPr>
            <p:cNvPr id="29" name="Text Box 24"/>
            <p:cNvSpPr txBox="1">
              <a:spLocks noChangeArrowheads="1"/>
            </p:cNvSpPr>
            <p:nvPr/>
          </p:nvSpPr>
          <p:spPr bwMode="auto">
            <a:xfrm>
              <a:off x="3456" y="2419"/>
              <a:ext cx="336" cy="230"/>
            </a:xfrm>
            <a:prstGeom prst="rect">
              <a:avLst/>
            </a:prstGeom>
            <a:noFill/>
            <a:ln w="12700">
              <a:noFill/>
              <a:miter lim="800000"/>
              <a:headEnd/>
              <a:tailEnd/>
            </a:ln>
          </p:spPr>
          <p:txBody>
            <a:bodyPr>
              <a:spAutoFit/>
            </a:bodyPr>
            <a:lstStyle/>
            <a:p>
              <a:pPr>
                <a:spcBef>
                  <a:spcPct val="50000"/>
                </a:spcBef>
              </a:pPr>
              <a:r>
                <a:rPr lang="en-US" sz="1600" dirty="0"/>
                <a:t>C4</a:t>
              </a:r>
            </a:p>
          </p:txBody>
        </p:sp>
        <p:sp>
          <p:nvSpPr>
            <p:cNvPr id="30" name="Text Box 25"/>
            <p:cNvSpPr txBox="1">
              <a:spLocks noChangeArrowheads="1"/>
            </p:cNvSpPr>
            <p:nvPr/>
          </p:nvSpPr>
          <p:spPr bwMode="auto">
            <a:xfrm>
              <a:off x="3456" y="1902"/>
              <a:ext cx="336" cy="230"/>
            </a:xfrm>
            <a:prstGeom prst="rect">
              <a:avLst/>
            </a:prstGeom>
            <a:noFill/>
            <a:ln w="12700">
              <a:noFill/>
              <a:miter lim="800000"/>
              <a:headEnd/>
              <a:tailEnd/>
            </a:ln>
          </p:spPr>
          <p:txBody>
            <a:bodyPr>
              <a:spAutoFit/>
            </a:bodyPr>
            <a:lstStyle/>
            <a:p>
              <a:pPr>
                <a:spcBef>
                  <a:spcPct val="50000"/>
                </a:spcBef>
              </a:pPr>
              <a:r>
                <a:rPr lang="en-US" sz="1600" dirty="0"/>
                <a:t>C2</a:t>
              </a:r>
            </a:p>
          </p:txBody>
        </p:sp>
        <p:sp>
          <p:nvSpPr>
            <p:cNvPr id="31" name="Text Box 26"/>
            <p:cNvSpPr txBox="1">
              <a:spLocks noChangeArrowheads="1"/>
            </p:cNvSpPr>
            <p:nvPr/>
          </p:nvSpPr>
          <p:spPr bwMode="auto">
            <a:xfrm>
              <a:off x="4368" y="1440"/>
              <a:ext cx="336" cy="230"/>
            </a:xfrm>
            <a:prstGeom prst="rect">
              <a:avLst/>
            </a:prstGeom>
            <a:noFill/>
            <a:ln w="12700">
              <a:noFill/>
              <a:miter lim="800000"/>
              <a:headEnd/>
              <a:tailEnd/>
            </a:ln>
          </p:spPr>
          <p:txBody>
            <a:bodyPr>
              <a:spAutoFit/>
            </a:bodyPr>
            <a:lstStyle/>
            <a:p>
              <a:pPr>
                <a:spcBef>
                  <a:spcPct val="50000"/>
                </a:spcBef>
              </a:pPr>
              <a:r>
                <a:rPr lang="en-US" sz="1600"/>
                <a:t>C3</a:t>
              </a:r>
            </a:p>
          </p:txBody>
        </p:sp>
        <p:sp>
          <p:nvSpPr>
            <p:cNvPr id="32" name="Text Box 27"/>
            <p:cNvSpPr txBox="1">
              <a:spLocks noChangeArrowheads="1"/>
            </p:cNvSpPr>
            <p:nvPr/>
          </p:nvSpPr>
          <p:spPr bwMode="auto">
            <a:xfrm>
              <a:off x="4704" y="1440"/>
              <a:ext cx="336" cy="230"/>
            </a:xfrm>
            <a:prstGeom prst="rect">
              <a:avLst/>
            </a:prstGeom>
            <a:noFill/>
            <a:ln w="12700">
              <a:noFill/>
              <a:miter lim="800000"/>
              <a:headEnd/>
              <a:tailEnd/>
            </a:ln>
          </p:spPr>
          <p:txBody>
            <a:bodyPr>
              <a:spAutoFit/>
            </a:bodyPr>
            <a:lstStyle/>
            <a:p>
              <a:pPr>
                <a:spcBef>
                  <a:spcPct val="50000"/>
                </a:spcBef>
              </a:pPr>
              <a:r>
                <a:rPr lang="en-US" sz="1600"/>
                <a:t>C4</a:t>
              </a:r>
            </a:p>
          </p:txBody>
        </p:sp>
        <p:sp>
          <p:nvSpPr>
            <p:cNvPr id="33" name="Text Box 28"/>
            <p:cNvSpPr txBox="1">
              <a:spLocks noChangeArrowheads="1"/>
            </p:cNvSpPr>
            <p:nvPr/>
          </p:nvSpPr>
          <p:spPr bwMode="auto">
            <a:xfrm>
              <a:off x="4992" y="1440"/>
              <a:ext cx="336" cy="230"/>
            </a:xfrm>
            <a:prstGeom prst="rect">
              <a:avLst/>
            </a:prstGeom>
            <a:noFill/>
            <a:ln w="12700">
              <a:noFill/>
              <a:miter lim="800000"/>
              <a:headEnd/>
              <a:tailEnd/>
            </a:ln>
          </p:spPr>
          <p:txBody>
            <a:bodyPr>
              <a:spAutoFit/>
            </a:bodyPr>
            <a:lstStyle/>
            <a:p>
              <a:pPr>
                <a:spcBef>
                  <a:spcPct val="50000"/>
                </a:spcBef>
              </a:pPr>
              <a:r>
                <a:rPr lang="en-US" sz="1600"/>
                <a:t>C5</a:t>
              </a:r>
            </a:p>
          </p:txBody>
        </p:sp>
        <p:sp>
          <p:nvSpPr>
            <p:cNvPr id="34" name="Line 29"/>
            <p:cNvSpPr>
              <a:spLocks noChangeShapeType="1"/>
            </p:cNvSpPr>
            <p:nvPr/>
          </p:nvSpPr>
          <p:spPr bwMode="auto">
            <a:xfrm>
              <a:off x="3504" y="1872"/>
              <a:ext cx="1776" cy="0"/>
            </a:xfrm>
            <a:prstGeom prst="line">
              <a:avLst/>
            </a:prstGeom>
            <a:noFill/>
            <a:ln w="12700">
              <a:solidFill>
                <a:schemeClr val="tx1"/>
              </a:solidFill>
              <a:round/>
              <a:headEnd/>
              <a:tailEnd/>
            </a:ln>
          </p:spPr>
          <p:txBody>
            <a:bodyPr/>
            <a:lstStyle/>
            <a:p>
              <a:endParaRPr lang="pl-PL" sz="1600"/>
            </a:p>
          </p:txBody>
        </p:sp>
        <p:sp>
          <p:nvSpPr>
            <p:cNvPr id="35" name="Line 30"/>
            <p:cNvSpPr>
              <a:spLocks noChangeShapeType="1"/>
            </p:cNvSpPr>
            <p:nvPr/>
          </p:nvSpPr>
          <p:spPr bwMode="auto">
            <a:xfrm>
              <a:off x="3504" y="2400"/>
              <a:ext cx="1776" cy="0"/>
            </a:xfrm>
            <a:prstGeom prst="line">
              <a:avLst/>
            </a:prstGeom>
            <a:noFill/>
            <a:ln w="12700">
              <a:solidFill>
                <a:schemeClr val="tx1"/>
              </a:solidFill>
              <a:round/>
              <a:headEnd/>
              <a:tailEnd/>
            </a:ln>
          </p:spPr>
          <p:txBody>
            <a:bodyPr/>
            <a:lstStyle/>
            <a:p>
              <a:endParaRPr lang="pl-PL" sz="1600"/>
            </a:p>
          </p:txBody>
        </p:sp>
        <p:sp>
          <p:nvSpPr>
            <p:cNvPr id="36" name="Line 31"/>
            <p:cNvSpPr>
              <a:spLocks noChangeShapeType="1"/>
            </p:cNvSpPr>
            <p:nvPr/>
          </p:nvSpPr>
          <p:spPr bwMode="auto">
            <a:xfrm>
              <a:off x="3504" y="2160"/>
              <a:ext cx="1776" cy="0"/>
            </a:xfrm>
            <a:prstGeom prst="line">
              <a:avLst/>
            </a:prstGeom>
            <a:noFill/>
            <a:ln w="12700">
              <a:solidFill>
                <a:schemeClr val="tx1"/>
              </a:solidFill>
              <a:round/>
              <a:headEnd/>
              <a:tailEnd/>
            </a:ln>
          </p:spPr>
          <p:txBody>
            <a:bodyPr/>
            <a:lstStyle/>
            <a:p>
              <a:endParaRPr lang="pl-PL" sz="1600"/>
            </a:p>
          </p:txBody>
        </p:sp>
        <p:sp>
          <p:nvSpPr>
            <p:cNvPr id="37" name="Line 32"/>
            <p:cNvSpPr>
              <a:spLocks noChangeShapeType="1"/>
            </p:cNvSpPr>
            <p:nvPr/>
          </p:nvSpPr>
          <p:spPr bwMode="auto">
            <a:xfrm>
              <a:off x="3504" y="2640"/>
              <a:ext cx="1776" cy="0"/>
            </a:xfrm>
            <a:prstGeom prst="line">
              <a:avLst/>
            </a:prstGeom>
            <a:noFill/>
            <a:ln w="12700">
              <a:solidFill>
                <a:schemeClr val="tx1"/>
              </a:solidFill>
              <a:round/>
              <a:headEnd/>
              <a:tailEnd/>
            </a:ln>
          </p:spPr>
          <p:txBody>
            <a:bodyPr/>
            <a:lstStyle/>
            <a:p>
              <a:endParaRPr lang="pl-PL" sz="1600"/>
            </a:p>
          </p:txBody>
        </p:sp>
        <p:sp>
          <p:nvSpPr>
            <p:cNvPr id="38" name="Line 33"/>
            <p:cNvSpPr>
              <a:spLocks noChangeShapeType="1"/>
            </p:cNvSpPr>
            <p:nvPr/>
          </p:nvSpPr>
          <p:spPr bwMode="auto">
            <a:xfrm>
              <a:off x="4032" y="1440"/>
              <a:ext cx="0" cy="1488"/>
            </a:xfrm>
            <a:prstGeom prst="line">
              <a:avLst/>
            </a:prstGeom>
            <a:noFill/>
            <a:ln w="12700">
              <a:solidFill>
                <a:schemeClr val="tx1"/>
              </a:solidFill>
              <a:round/>
              <a:headEnd/>
              <a:tailEnd/>
            </a:ln>
          </p:spPr>
          <p:txBody>
            <a:bodyPr/>
            <a:lstStyle/>
            <a:p>
              <a:endParaRPr lang="pl-PL" sz="1600"/>
            </a:p>
          </p:txBody>
        </p:sp>
        <p:sp>
          <p:nvSpPr>
            <p:cNvPr id="39" name="Line 34"/>
            <p:cNvSpPr>
              <a:spLocks noChangeShapeType="1"/>
            </p:cNvSpPr>
            <p:nvPr/>
          </p:nvSpPr>
          <p:spPr bwMode="auto">
            <a:xfrm>
              <a:off x="4320" y="1440"/>
              <a:ext cx="0" cy="1488"/>
            </a:xfrm>
            <a:prstGeom prst="line">
              <a:avLst/>
            </a:prstGeom>
            <a:noFill/>
            <a:ln w="12700">
              <a:solidFill>
                <a:schemeClr val="tx1"/>
              </a:solidFill>
              <a:round/>
              <a:headEnd/>
              <a:tailEnd/>
            </a:ln>
          </p:spPr>
          <p:txBody>
            <a:bodyPr/>
            <a:lstStyle/>
            <a:p>
              <a:endParaRPr lang="pl-PL" sz="1600"/>
            </a:p>
          </p:txBody>
        </p:sp>
        <p:sp>
          <p:nvSpPr>
            <p:cNvPr id="40" name="Line 35"/>
            <p:cNvSpPr>
              <a:spLocks noChangeShapeType="1"/>
            </p:cNvSpPr>
            <p:nvPr/>
          </p:nvSpPr>
          <p:spPr bwMode="auto">
            <a:xfrm>
              <a:off x="4656" y="1440"/>
              <a:ext cx="0" cy="1488"/>
            </a:xfrm>
            <a:prstGeom prst="line">
              <a:avLst/>
            </a:prstGeom>
            <a:noFill/>
            <a:ln w="12700">
              <a:solidFill>
                <a:schemeClr val="tx1"/>
              </a:solidFill>
              <a:round/>
              <a:headEnd/>
              <a:tailEnd/>
            </a:ln>
          </p:spPr>
          <p:txBody>
            <a:bodyPr/>
            <a:lstStyle/>
            <a:p>
              <a:endParaRPr lang="pl-PL" sz="1600"/>
            </a:p>
          </p:txBody>
        </p:sp>
        <p:sp>
          <p:nvSpPr>
            <p:cNvPr id="41" name="Line 36"/>
            <p:cNvSpPr>
              <a:spLocks noChangeShapeType="1"/>
            </p:cNvSpPr>
            <p:nvPr/>
          </p:nvSpPr>
          <p:spPr bwMode="auto">
            <a:xfrm>
              <a:off x="4992" y="1440"/>
              <a:ext cx="0" cy="1488"/>
            </a:xfrm>
            <a:prstGeom prst="line">
              <a:avLst/>
            </a:prstGeom>
            <a:noFill/>
            <a:ln w="12700">
              <a:solidFill>
                <a:schemeClr val="tx1"/>
              </a:solidFill>
              <a:round/>
              <a:headEnd/>
              <a:tailEnd/>
            </a:ln>
          </p:spPr>
          <p:txBody>
            <a:bodyPr/>
            <a:lstStyle/>
            <a:p>
              <a:endParaRPr lang="pl-PL" sz="16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How it happened?</a:t>
            </a:r>
            <a:endParaRPr lang="en-AU" sz="3600" dirty="0"/>
          </a:p>
        </p:txBody>
      </p:sp>
      <p:sp>
        <p:nvSpPr>
          <p:cNvPr id="6147" name="Espace réservé du contenu 2"/>
          <p:cNvSpPr>
            <a:spLocks noGrp="1"/>
          </p:cNvSpPr>
          <p:nvPr>
            <p:ph idx="1"/>
          </p:nvPr>
        </p:nvSpPr>
        <p:spPr>
          <a:xfrm>
            <a:off x="696913" y="1988840"/>
            <a:ext cx="8542367" cy="3902544"/>
          </a:xfrm>
        </p:spPr>
        <p:txBody>
          <a:bodyPr/>
          <a:lstStyle/>
          <a:p>
            <a:pPr marL="0" indent="0" eaLnBrk="1" hangingPunct="1">
              <a:buNone/>
            </a:pPr>
            <a:endParaRPr lang="pl-PL" sz="2400" dirty="0"/>
          </a:p>
          <a:p>
            <a:pPr marL="457200" indent="-457200" eaLnBrk="1" hangingPunct="1">
              <a:buAutoNum type="arabicPeriod"/>
            </a:pPr>
            <a:endParaRPr lang="pl-PL" sz="2400" dirty="0"/>
          </a:p>
          <a:p>
            <a:pPr marL="457200" indent="-457200" eaLnBrk="1" hangingPunct="1">
              <a:buNone/>
            </a:pPr>
            <a:endParaRPr lang="en-AU" sz="24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18</a:t>
            </a:fld>
            <a:endParaRPr lang="en-AU" dirty="0"/>
          </a:p>
        </p:txBody>
      </p:sp>
      <p:sp>
        <p:nvSpPr>
          <p:cNvPr id="7" name="Freeform 4"/>
          <p:cNvSpPr>
            <a:spLocks/>
          </p:cNvSpPr>
          <p:nvPr/>
        </p:nvSpPr>
        <p:spPr bwMode="auto">
          <a:xfrm>
            <a:off x="875928" y="3533303"/>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9" name="Freeform 5"/>
          <p:cNvSpPr>
            <a:spLocks/>
          </p:cNvSpPr>
          <p:nvPr/>
        </p:nvSpPr>
        <p:spPr bwMode="auto">
          <a:xfrm rot="16200000">
            <a:off x="1866528" y="2314103"/>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0" name="Freeform 6"/>
          <p:cNvSpPr>
            <a:spLocks/>
          </p:cNvSpPr>
          <p:nvPr/>
        </p:nvSpPr>
        <p:spPr bwMode="auto">
          <a:xfrm rot="10800000">
            <a:off x="3619128" y="2695103"/>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3" name="Text Box 9"/>
          <p:cNvSpPr txBox="1">
            <a:spLocks noChangeArrowheads="1"/>
          </p:cNvSpPr>
          <p:nvPr/>
        </p:nvSpPr>
        <p:spPr bwMode="auto">
          <a:xfrm>
            <a:off x="952128" y="3739455"/>
            <a:ext cx="457200" cy="338554"/>
          </a:xfrm>
          <a:prstGeom prst="rect">
            <a:avLst/>
          </a:prstGeom>
          <a:noFill/>
          <a:ln w="12700">
            <a:noFill/>
            <a:miter lim="800000"/>
            <a:headEnd/>
            <a:tailEnd/>
          </a:ln>
        </p:spPr>
        <p:txBody>
          <a:bodyPr>
            <a:spAutoFit/>
          </a:bodyPr>
          <a:lstStyle/>
          <a:p>
            <a:pPr>
              <a:spcBef>
                <a:spcPct val="50000"/>
              </a:spcBef>
            </a:pPr>
            <a:r>
              <a:rPr lang="en-US" sz="1600" dirty="0"/>
              <a:t>C1</a:t>
            </a:r>
          </a:p>
        </p:txBody>
      </p:sp>
      <p:sp>
        <p:nvSpPr>
          <p:cNvPr id="14" name="Text Box 10"/>
          <p:cNvSpPr txBox="1">
            <a:spLocks noChangeArrowheads="1"/>
          </p:cNvSpPr>
          <p:nvPr/>
        </p:nvSpPr>
        <p:spPr bwMode="auto">
          <a:xfrm>
            <a:off x="3756248" y="2896845"/>
            <a:ext cx="457200" cy="338554"/>
          </a:xfrm>
          <a:prstGeom prst="rect">
            <a:avLst/>
          </a:prstGeom>
          <a:noFill/>
          <a:ln w="12700">
            <a:noFill/>
            <a:miter lim="800000"/>
            <a:headEnd/>
            <a:tailEnd/>
          </a:ln>
        </p:spPr>
        <p:txBody>
          <a:bodyPr>
            <a:spAutoFit/>
          </a:bodyPr>
          <a:lstStyle/>
          <a:p>
            <a:pPr>
              <a:spcBef>
                <a:spcPct val="50000"/>
              </a:spcBef>
            </a:pPr>
            <a:r>
              <a:rPr lang="en-US" sz="1600" dirty="0"/>
              <a:t>C4</a:t>
            </a:r>
          </a:p>
        </p:txBody>
      </p:sp>
      <p:sp>
        <p:nvSpPr>
          <p:cNvPr id="17" name="Text Box 13"/>
          <p:cNvSpPr txBox="1">
            <a:spLocks noChangeArrowheads="1"/>
          </p:cNvSpPr>
          <p:nvPr/>
        </p:nvSpPr>
        <p:spPr bwMode="auto">
          <a:xfrm>
            <a:off x="2018928" y="2587327"/>
            <a:ext cx="457200" cy="338554"/>
          </a:xfrm>
          <a:prstGeom prst="rect">
            <a:avLst/>
          </a:prstGeom>
          <a:noFill/>
          <a:ln w="12700">
            <a:noFill/>
            <a:miter lim="800000"/>
            <a:headEnd/>
            <a:tailEnd/>
          </a:ln>
        </p:spPr>
        <p:txBody>
          <a:bodyPr>
            <a:spAutoFit/>
          </a:bodyPr>
          <a:lstStyle/>
          <a:p>
            <a:pPr>
              <a:spcBef>
                <a:spcPct val="50000"/>
              </a:spcBef>
            </a:pPr>
            <a:r>
              <a:rPr lang="en-US" sz="1600"/>
              <a:t>C3</a:t>
            </a:r>
          </a:p>
        </p:txBody>
      </p:sp>
      <p:sp>
        <p:nvSpPr>
          <p:cNvPr id="42" name="Freeform 7"/>
          <p:cNvSpPr>
            <a:spLocks/>
          </p:cNvSpPr>
          <p:nvPr/>
        </p:nvSpPr>
        <p:spPr bwMode="auto">
          <a:xfrm>
            <a:off x="1585392" y="4597896"/>
            <a:ext cx="7747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sz="1600"/>
          </a:p>
        </p:txBody>
      </p:sp>
      <p:sp>
        <p:nvSpPr>
          <p:cNvPr id="43" name="Freeform 8"/>
          <p:cNvSpPr>
            <a:spLocks/>
          </p:cNvSpPr>
          <p:nvPr/>
        </p:nvSpPr>
        <p:spPr bwMode="auto">
          <a:xfrm rot="10800000">
            <a:off x="2880792" y="4521696"/>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sz="1600"/>
          </a:p>
        </p:txBody>
      </p:sp>
      <p:sp>
        <p:nvSpPr>
          <p:cNvPr id="44" name="Text Box 11"/>
          <p:cNvSpPr txBox="1">
            <a:spLocks noChangeArrowheads="1"/>
          </p:cNvSpPr>
          <p:nvPr/>
        </p:nvSpPr>
        <p:spPr bwMode="auto">
          <a:xfrm>
            <a:off x="1784648" y="4826496"/>
            <a:ext cx="457200" cy="338554"/>
          </a:xfrm>
          <a:prstGeom prst="rect">
            <a:avLst/>
          </a:prstGeom>
          <a:noFill/>
          <a:ln w="12700">
            <a:noFill/>
            <a:miter lim="800000"/>
            <a:headEnd/>
            <a:tailEnd/>
          </a:ln>
        </p:spPr>
        <p:txBody>
          <a:bodyPr>
            <a:spAutoFit/>
          </a:bodyPr>
          <a:lstStyle/>
          <a:p>
            <a:pPr>
              <a:spcBef>
                <a:spcPct val="50000"/>
              </a:spcBef>
            </a:pPr>
            <a:r>
              <a:rPr lang="en-US" sz="1600" dirty="0"/>
              <a:t>C2</a:t>
            </a:r>
          </a:p>
        </p:txBody>
      </p:sp>
      <p:sp>
        <p:nvSpPr>
          <p:cNvPr id="45" name="Text Box 12"/>
          <p:cNvSpPr txBox="1">
            <a:spLocks noChangeArrowheads="1"/>
          </p:cNvSpPr>
          <p:nvPr/>
        </p:nvSpPr>
        <p:spPr bwMode="auto">
          <a:xfrm>
            <a:off x="3033192" y="4750296"/>
            <a:ext cx="457200" cy="338554"/>
          </a:xfrm>
          <a:prstGeom prst="rect">
            <a:avLst/>
          </a:prstGeom>
          <a:noFill/>
          <a:ln w="12700">
            <a:noFill/>
            <a:miter lim="800000"/>
            <a:headEnd/>
            <a:tailEnd/>
          </a:ln>
        </p:spPr>
        <p:txBody>
          <a:bodyPr>
            <a:spAutoFit/>
          </a:bodyPr>
          <a:lstStyle/>
          <a:p>
            <a:pPr>
              <a:spcBef>
                <a:spcPct val="50000"/>
              </a:spcBef>
            </a:pPr>
            <a:r>
              <a:rPr lang="en-US" sz="1600"/>
              <a:t>C5</a:t>
            </a:r>
          </a:p>
        </p:txBody>
      </p:sp>
      <p:sp>
        <p:nvSpPr>
          <p:cNvPr id="46" name="Oval 41"/>
          <p:cNvSpPr>
            <a:spLocks noChangeArrowheads="1"/>
          </p:cNvSpPr>
          <p:nvPr/>
        </p:nvSpPr>
        <p:spPr bwMode="auto">
          <a:xfrm>
            <a:off x="1280592" y="4293096"/>
            <a:ext cx="2514600" cy="1295400"/>
          </a:xfrm>
          <a:prstGeom prst="ellipse">
            <a:avLst/>
          </a:prstGeom>
          <a:noFill/>
          <a:ln w="25400" cap="rnd">
            <a:solidFill>
              <a:schemeClr val="tx1"/>
            </a:solidFill>
            <a:prstDash val="sysDot"/>
            <a:round/>
            <a:headEnd/>
            <a:tailEnd/>
          </a:ln>
        </p:spPr>
        <p:txBody>
          <a:bodyPr wrap="none" anchor="ctr"/>
          <a:lstStyle/>
          <a:p>
            <a:endParaRPr lang="pl-PL" sz="1600"/>
          </a:p>
        </p:txBody>
      </p:sp>
      <p:grpSp>
        <p:nvGrpSpPr>
          <p:cNvPr id="47" name="Group 14"/>
          <p:cNvGrpSpPr>
            <a:grpSpLocks/>
          </p:cNvGrpSpPr>
          <p:nvPr/>
        </p:nvGrpSpPr>
        <p:grpSpPr bwMode="auto">
          <a:xfrm>
            <a:off x="5603359" y="1955156"/>
            <a:ext cx="2897505" cy="2172031"/>
            <a:chOff x="3504" y="1094"/>
            <a:chExt cx="1872" cy="1488"/>
          </a:xfrm>
        </p:grpSpPr>
        <p:sp>
          <p:nvSpPr>
            <p:cNvPr id="50" name="Line 17"/>
            <p:cNvSpPr>
              <a:spLocks noChangeShapeType="1"/>
            </p:cNvSpPr>
            <p:nvPr/>
          </p:nvSpPr>
          <p:spPr bwMode="auto">
            <a:xfrm>
              <a:off x="3696" y="1094"/>
              <a:ext cx="0" cy="1488"/>
            </a:xfrm>
            <a:prstGeom prst="line">
              <a:avLst/>
            </a:prstGeom>
            <a:noFill/>
            <a:ln w="12700">
              <a:solidFill>
                <a:schemeClr val="tx1"/>
              </a:solidFill>
              <a:round/>
              <a:headEnd/>
              <a:tailEnd/>
            </a:ln>
          </p:spPr>
          <p:txBody>
            <a:bodyPr/>
            <a:lstStyle/>
            <a:p>
              <a:endParaRPr lang="pl-PL"/>
            </a:p>
          </p:txBody>
        </p:sp>
        <p:sp>
          <p:nvSpPr>
            <p:cNvPr id="51" name="Line 18"/>
            <p:cNvSpPr>
              <a:spLocks noChangeShapeType="1"/>
            </p:cNvSpPr>
            <p:nvPr/>
          </p:nvSpPr>
          <p:spPr bwMode="auto">
            <a:xfrm>
              <a:off x="3504" y="1286"/>
              <a:ext cx="1872" cy="0"/>
            </a:xfrm>
            <a:prstGeom prst="line">
              <a:avLst/>
            </a:prstGeom>
            <a:noFill/>
            <a:ln w="12700">
              <a:solidFill>
                <a:schemeClr val="tx1"/>
              </a:solidFill>
              <a:round/>
              <a:headEnd/>
              <a:tailEnd/>
            </a:ln>
          </p:spPr>
          <p:txBody>
            <a:bodyPr/>
            <a:lstStyle/>
            <a:p>
              <a:endParaRPr lang="pl-PL"/>
            </a:p>
          </p:txBody>
        </p:sp>
        <p:sp>
          <p:nvSpPr>
            <p:cNvPr id="52" name="Line 19"/>
            <p:cNvSpPr>
              <a:spLocks noChangeShapeType="1"/>
            </p:cNvSpPr>
            <p:nvPr/>
          </p:nvSpPr>
          <p:spPr bwMode="auto">
            <a:xfrm>
              <a:off x="5280" y="1094"/>
              <a:ext cx="0" cy="1488"/>
            </a:xfrm>
            <a:prstGeom prst="line">
              <a:avLst/>
            </a:prstGeom>
            <a:noFill/>
            <a:ln w="12700">
              <a:solidFill>
                <a:schemeClr val="tx1"/>
              </a:solidFill>
              <a:round/>
              <a:headEnd/>
              <a:tailEnd/>
            </a:ln>
          </p:spPr>
          <p:txBody>
            <a:bodyPr/>
            <a:lstStyle/>
            <a:p>
              <a:endParaRPr lang="pl-PL"/>
            </a:p>
          </p:txBody>
        </p:sp>
        <p:sp>
          <p:nvSpPr>
            <p:cNvPr id="53" name="Line 20"/>
            <p:cNvSpPr>
              <a:spLocks noChangeShapeType="1"/>
            </p:cNvSpPr>
            <p:nvPr/>
          </p:nvSpPr>
          <p:spPr bwMode="auto">
            <a:xfrm>
              <a:off x="3504" y="2582"/>
              <a:ext cx="1776" cy="0"/>
            </a:xfrm>
            <a:prstGeom prst="line">
              <a:avLst/>
            </a:prstGeom>
            <a:noFill/>
            <a:ln w="12700">
              <a:solidFill>
                <a:schemeClr val="tx1"/>
              </a:solidFill>
              <a:round/>
              <a:headEnd/>
              <a:tailEnd/>
            </a:ln>
          </p:spPr>
          <p:txBody>
            <a:bodyPr/>
            <a:lstStyle/>
            <a:p>
              <a:endParaRPr lang="pl-PL"/>
            </a:p>
          </p:txBody>
        </p:sp>
        <p:sp>
          <p:nvSpPr>
            <p:cNvPr id="62" name="Line 29"/>
            <p:cNvSpPr>
              <a:spLocks noChangeShapeType="1"/>
            </p:cNvSpPr>
            <p:nvPr/>
          </p:nvSpPr>
          <p:spPr bwMode="auto">
            <a:xfrm>
              <a:off x="3504" y="1526"/>
              <a:ext cx="1776" cy="0"/>
            </a:xfrm>
            <a:prstGeom prst="line">
              <a:avLst/>
            </a:prstGeom>
            <a:noFill/>
            <a:ln w="12700">
              <a:solidFill>
                <a:schemeClr val="tx1"/>
              </a:solidFill>
              <a:round/>
              <a:headEnd/>
              <a:tailEnd/>
            </a:ln>
          </p:spPr>
          <p:txBody>
            <a:bodyPr/>
            <a:lstStyle/>
            <a:p>
              <a:endParaRPr lang="pl-PL"/>
            </a:p>
          </p:txBody>
        </p:sp>
        <p:sp>
          <p:nvSpPr>
            <p:cNvPr id="63" name="Line 30"/>
            <p:cNvSpPr>
              <a:spLocks noChangeShapeType="1"/>
            </p:cNvSpPr>
            <p:nvPr/>
          </p:nvSpPr>
          <p:spPr bwMode="auto">
            <a:xfrm>
              <a:off x="3504" y="2054"/>
              <a:ext cx="1776" cy="0"/>
            </a:xfrm>
            <a:prstGeom prst="line">
              <a:avLst/>
            </a:prstGeom>
            <a:noFill/>
            <a:ln w="12700">
              <a:solidFill>
                <a:schemeClr val="tx1"/>
              </a:solidFill>
              <a:round/>
              <a:headEnd/>
              <a:tailEnd/>
            </a:ln>
          </p:spPr>
          <p:txBody>
            <a:bodyPr/>
            <a:lstStyle/>
            <a:p>
              <a:endParaRPr lang="pl-PL"/>
            </a:p>
          </p:txBody>
        </p:sp>
        <p:sp>
          <p:nvSpPr>
            <p:cNvPr id="64" name="Line 31"/>
            <p:cNvSpPr>
              <a:spLocks noChangeShapeType="1"/>
            </p:cNvSpPr>
            <p:nvPr/>
          </p:nvSpPr>
          <p:spPr bwMode="auto">
            <a:xfrm>
              <a:off x="3504" y="1814"/>
              <a:ext cx="1776" cy="0"/>
            </a:xfrm>
            <a:prstGeom prst="line">
              <a:avLst/>
            </a:prstGeom>
            <a:noFill/>
            <a:ln w="12700">
              <a:solidFill>
                <a:schemeClr val="tx1"/>
              </a:solidFill>
              <a:round/>
              <a:headEnd/>
              <a:tailEnd/>
            </a:ln>
          </p:spPr>
          <p:txBody>
            <a:bodyPr/>
            <a:lstStyle/>
            <a:p>
              <a:endParaRPr lang="pl-PL"/>
            </a:p>
          </p:txBody>
        </p:sp>
        <p:sp>
          <p:nvSpPr>
            <p:cNvPr id="65" name="Line 32"/>
            <p:cNvSpPr>
              <a:spLocks noChangeShapeType="1"/>
            </p:cNvSpPr>
            <p:nvPr/>
          </p:nvSpPr>
          <p:spPr bwMode="auto">
            <a:xfrm>
              <a:off x="3504" y="2294"/>
              <a:ext cx="1776" cy="0"/>
            </a:xfrm>
            <a:prstGeom prst="line">
              <a:avLst/>
            </a:prstGeom>
            <a:noFill/>
            <a:ln w="12700">
              <a:solidFill>
                <a:schemeClr val="tx1"/>
              </a:solidFill>
              <a:round/>
              <a:headEnd/>
              <a:tailEnd/>
            </a:ln>
          </p:spPr>
          <p:txBody>
            <a:bodyPr/>
            <a:lstStyle/>
            <a:p>
              <a:endParaRPr lang="pl-PL"/>
            </a:p>
          </p:txBody>
        </p:sp>
        <p:sp>
          <p:nvSpPr>
            <p:cNvPr id="66" name="Line 33"/>
            <p:cNvSpPr>
              <a:spLocks noChangeShapeType="1"/>
            </p:cNvSpPr>
            <p:nvPr/>
          </p:nvSpPr>
          <p:spPr bwMode="auto">
            <a:xfrm>
              <a:off x="4032" y="1094"/>
              <a:ext cx="0" cy="1488"/>
            </a:xfrm>
            <a:prstGeom prst="line">
              <a:avLst/>
            </a:prstGeom>
            <a:noFill/>
            <a:ln w="12700">
              <a:solidFill>
                <a:schemeClr val="tx1"/>
              </a:solidFill>
              <a:round/>
              <a:headEnd/>
              <a:tailEnd/>
            </a:ln>
          </p:spPr>
          <p:txBody>
            <a:bodyPr/>
            <a:lstStyle/>
            <a:p>
              <a:endParaRPr lang="pl-PL"/>
            </a:p>
          </p:txBody>
        </p:sp>
        <p:sp>
          <p:nvSpPr>
            <p:cNvPr id="67" name="Line 34"/>
            <p:cNvSpPr>
              <a:spLocks noChangeShapeType="1"/>
            </p:cNvSpPr>
            <p:nvPr/>
          </p:nvSpPr>
          <p:spPr bwMode="auto">
            <a:xfrm>
              <a:off x="4320" y="1094"/>
              <a:ext cx="0" cy="1488"/>
            </a:xfrm>
            <a:prstGeom prst="line">
              <a:avLst/>
            </a:prstGeom>
            <a:noFill/>
            <a:ln w="12700">
              <a:solidFill>
                <a:schemeClr val="tx1"/>
              </a:solidFill>
              <a:round/>
              <a:headEnd/>
              <a:tailEnd/>
            </a:ln>
          </p:spPr>
          <p:txBody>
            <a:bodyPr/>
            <a:lstStyle/>
            <a:p>
              <a:endParaRPr lang="pl-PL"/>
            </a:p>
          </p:txBody>
        </p:sp>
        <p:sp>
          <p:nvSpPr>
            <p:cNvPr id="68" name="Line 35"/>
            <p:cNvSpPr>
              <a:spLocks noChangeShapeType="1"/>
            </p:cNvSpPr>
            <p:nvPr/>
          </p:nvSpPr>
          <p:spPr bwMode="auto">
            <a:xfrm>
              <a:off x="4656" y="1094"/>
              <a:ext cx="0" cy="1488"/>
            </a:xfrm>
            <a:prstGeom prst="line">
              <a:avLst/>
            </a:prstGeom>
            <a:noFill/>
            <a:ln w="12700">
              <a:solidFill>
                <a:schemeClr val="tx1"/>
              </a:solidFill>
              <a:round/>
              <a:headEnd/>
              <a:tailEnd/>
            </a:ln>
          </p:spPr>
          <p:txBody>
            <a:bodyPr/>
            <a:lstStyle/>
            <a:p>
              <a:endParaRPr lang="pl-PL"/>
            </a:p>
          </p:txBody>
        </p:sp>
        <p:sp>
          <p:nvSpPr>
            <p:cNvPr id="69" name="Line 36"/>
            <p:cNvSpPr>
              <a:spLocks noChangeShapeType="1"/>
            </p:cNvSpPr>
            <p:nvPr/>
          </p:nvSpPr>
          <p:spPr bwMode="auto">
            <a:xfrm>
              <a:off x="4992" y="1094"/>
              <a:ext cx="0" cy="1488"/>
            </a:xfrm>
            <a:prstGeom prst="line">
              <a:avLst/>
            </a:prstGeom>
            <a:noFill/>
            <a:ln w="12700">
              <a:solidFill>
                <a:schemeClr val="tx1"/>
              </a:solidFill>
              <a:round/>
              <a:headEnd/>
              <a:tailEnd/>
            </a:ln>
          </p:spPr>
          <p:txBody>
            <a:bodyPr/>
            <a:lstStyle/>
            <a:p>
              <a:endParaRPr lang="pl-PL"/>
            </a:p>
          </p:txBody>
        </p:sp>
        <p:sp>
          <p:nvSpPr>
            <p:cNvPr id="70" name="Rectangle 37" descr="Wide downward diagonal"/>
            <p:cNvSpPr>
              <a:spLocks noChangeArrowheads="1"/>
            </p:cNvSpPr>
            <p:nvPr/>
          </p:nvSpPr>
          <p:spPr bwMode="auto">
            <a:xfrm>
              <a:off x="3696" y="1526"/>
              <a:ext cx="1584" cy="288"/>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p>
              <a:endParaRPr lang="pl-PL"/>
            </a:p>
          </p:txBody>
        </p:sp>
        <p:sp>
          <p:nvSpPr>
            <p:cNvPr id="71" name="Rectangle 38" descr="Wide downward diagonal"/>
            <p:cNvSpPr>
              <a:spLocks noChangeArrowheads="1"/>
            </p:cNvSpPr>
            <p:nvPr/>
          </p:nvSpPr>
          <p:spPr bwMode="auto">
            <a:xfrm>
              <a:off x="3696" y="2294"/>
              <a:ext cx="1584" cy="288"/>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p>
              <a:endParaRPr lang="pl-PL"/>
            </a:p>
          </p:txBody>
        </p:sp>
        <p:sp>
          <p:nvSpPr>
            <p:cNvPr id="72" name="Rectangle 39" descr="Wide downward diagonal"/>
            <p:cNvSpPr>
              <a:spLocks noChangeArrowheads="1"/>
            </p:cNvSpPr>
            <p:nvPr/>
          </p:nvSpPr>
          <p:spPr bwMode="auto">
            <a:xfrm rot="5400000">
              <a:off x="3521" y="1783"/>
              <a:ext cx="1298" cy="299"/>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p>
              <a:endParaRPr lang="pl-PL"/>
            </a:p>
          </p:txBody>
        </p:sp>
        <p:sp>
          <p:nvSpPr>
            <p:cNvPr id="73" name="Rectangle 40" descr="Wide downward diagonal"/>
            <p:cNvSpPr>
              <a:spLocks noChangeArrowheads="1"/>
            </p:cNvSpPr>
            <p:nvPr/>
          </p:nvSpPr>
          <p:spPr bwMode="auto">
            <a:xfrm rot="5400000">
              <a:off x="4477" y="1778"/>
              <a:ext cx="1297" cy="311"/>
            </a:xfrm>
            <a:prstGeom prst="rect">
              <a:avLst/>
            </a:prstGeom>
            <a:pattFill prst="wdDnDiag">
              <a:fgClr>
                <a:schemeClr val="bg2"/>
              </a:fgClr>
              <a:bgClr>
                <a:srgbClr val="FFFFFF"/>
              </a:bgClr>
            </a:pattFill>
            <a:ln w="12700">
              <a:solidFill>
                <a:schemeClr val="tx1"/>
              </a:solidFill>
              <a:miter lim="800000"/>
              <a:headEnd/>
              <a:tailEnd/>
            </a:ln>
          </p:spPr>
          <p:txBody>
            <a:bodyPr wrap="none" anchor="ctr"/>
            <a:lstStyle/>
            <a:p>
              <a:endParaRPr lang="pl-PL"/>
            </a:p>
          </p:txBody>
        </p:sp>
      </p:grpSp>
      <p:sp>
        <p:nvSpPr>
          <p:cNvPr id="74" name="Text Box 15"/>
          <p:cNvSpPr txBox="1">
            <a:spLocks noChangeArrowheads="1"/>
          </p:cNvSpPr>
          <p:nvPr/>
        </p:nvSpPr>
        <p:spPr bwMode="auto">
          <a:xfrm>
            <a:off x="6404738" y="1958190"/>
            <a:ext cx="519723" cy="338646"/>
          </a:xfrm>
          <a:prstGeom prst="rect">
            <a:avLst/>
          </a:prstGeom>
          <a:noFill/>
          <a:ln w="12700">
            <a:noFill/>
            <a:miter lim="800000"/>
            <a:headEnd/>
            <a:tailEnd/>
          </a:ln>
        </p:spPr>
        <p:txBody>
          <a:bodyPr>
            <a:spAutoFit/>
          </a:bodyPr>
          <a:lstStyle/>
          <a:p>
            <a:pPr>
              <a:spcBef>
                <a:spcPct val="50000"/>
              </a:spcBef>
            </a:pPr>
            <a:r>
              <a:rPr lang="en-US" sz="1600"/>
              <a:t>C2</a:t>
            </a:r>
          </a:p>
        </p:txBody>
      </p:sp>
      <p:sp>
        <p:nvSpPr>
          <p:cNvPr id="75" name="Text Box 16"/>
          <p:cNvSpPr txBox="1">
            <a:spLocks noChangeArrowheads="1"/>
          </p:cNvSpPr>
          <p:nvPr/>
        </p:nvSpPr>
        <p:spPr bwMode="auto">
          <a:xfrm>
            <a:off x="5959261" y="1958190"/>
            <a:ext cx="519723" cy="338646"/>
          </a:xfrm>
          <a:prstGeom prst="rect">
            <a:avLst/>
          </a:prstGeom>
          <a:noFill/>
          <a:ln w="12700">
            <a:noFill/>
            <a:miter lim="800000"/>
            <a:headEnd/>
            <a:tailEnd/>
          </a:ln>
        </p:spPr>
        <p:txBody>
          <a:bodyPr>
            <a:spAutoFit/>
          </a:bodyPr>
          <a:lstStyle/>
          <a:p>
            <a:pPr>
              <a:spcBef>
                <a:spcPct val="50000"/>
              </a:spcBef>
            </a:pPr>
            <a:r>
              <a:rPr lang="en-US" sz="1600"/>
              <a:t>C1</a:t>
            </a:r>
          </a:p>
        </p:txBody>
      </p:sp>
      <p:sp>
        <p:nvSpPr>
          <p:cNvPr id="76" name="Text Box 21"/>
          <p:cNvSpPr txBox="1">
            <a:spLocks noChangeArrowheads="1"/>
          </p:cNvSpPr>
          <p:nvPr/>
        </p:nvSpPr>
        <p:spPr bwMode="auto">
          <a:xfrm>
            <a:off x="5513784" y="2214383"/>
            <a:ext cx="519723" cy="338646"/>
          </a:xfrm>
          <a:prstGeom prst="rect">
            <a:avLst/>
          </a:prstGeom>
          <a:noFill/>
          <a:ln w="12700">
            <a:noFill/>
            <a:miter lim="800000"/>
            <a:headEnd/>
            <a:tailEnd/>
          </a:ln>
        </p:spPr>
        <p:txBody>
          <a:bodyPr>
            <a:spAutoFit/>
          </a:bodyPr>
          <a:lstStyle/>
          <a:p>
            <a:pPr>
              <a:spcBef>
                <a:spcPct val="50000"/>
              </a:spcBef>
            </a:pPr>
            <a:r>
              <a:rPr lang="en-US" sz="1600" dirty="0"/>
              <a:t>C1</a:t>
            </a:r>
          </a:p>
        </p:txBody>
      </p:sp>
      <p:sp>
        <p:nvSpPr>
          <p:cNvPr id="77" name="Text Box 22"/>
          <p:cNvSpPr txBox="1">
            <a:spLocks noChangeArrowheads="1"/>
          </p:cNvSpPr>
          <p:nvPr/>
        </p:nvSpPr>
        <p:spPr bwMode="auto">
          <a:xfrm>
            <a:off x="5513784" y="3006519"/>
            <a:ext cx="519723" cy="338646"/>
          </a:xfrm>
          <a:prstGeom prst="rect">
            <a:avLst/>
          </a:prstGeom>
          <a:noFill/>
          <a:ln w="12700">
            <a:noFill/>
            <a:miter lim="800000"/>
            <a:headEnd/>
            <a:tailEnd/>
          </a:ln>
        </p:spPr>
        <p:txBody>
          <a:bodyPr>
            <a:spAutoFit/>
          </a:bodyPr>
          <a:lstStyle/>
          <a:p>
            <a:pPr>
              <a:spcBef>
                <a:spcPct val="50000"/>
              </a:spcBef>
            </a:pPr>
            <a:r>
              <a:rPr lang="en-US" sz="1600" dirty="0"/>
              <a:t>C3</a:t>
            </a:r>
          </a:p>
        </p:txBody>
      </p:sp>
      <p:sp>
        <p:nvSpPr>
          <p:cNvPr id="78" name="Text Box 23"/>
          <p:cNvSpPr txBox="1">
            <a:spLocks noChangeArrowheads="1"/>
          </p:cNvSpPr>
          <p:nvPr/>
        </p:nvSpPr>
        <p:spPr bwMode="auto">
          <a:xfrm>
            <a:off x="5513784" y="3769208"/>
            <a:ext cx="519723" cy="338646"/>
          </a:xfrm>
          <a:prstGeom prst="rect">
            <a:avLst/>
          </a:prstGeom>
          <a:noFill/>
          <a:ln w="12700">
            <a:noFill/>
            <a:miter lim="800000"/>
            <a:headEnd/>
            <a:tailEnd/>
          </a:ln>
        </p:spPr>
        <p:txBody>
          <a:bodyPr>
            <a:spAutoFit/>
          </a:bodyPr>
          <a:lstStyle/>
          <a:p>
            <a:pPr>
              <a:spcBef>
                <a:spcPct val="50000"/>
              </a:spcBef>
            </a:pPr>
            <a:r>
              <a:rPr lang="en-US" sz="1600" dirty="0"/>
              <a:t>C5</a:t>
            </a:r>
          </a:p>
        </p:txBody>
      </p:sp>
      <p:sp>
        <p:nvSpPr>
          <p:cNvPr id="79" name="Text Box 24"/>
          <p:cNvSpPr txBox="1">
            <a:spLocks noChangeArrowheads="1"/>
          </p:cNvSpPr>
          <p:nvPr/>
        </p:nvSpPr>
        <p:spPr bwMode="auto">
          <a:xfrm>
            <a:off x="5513784" y="3368110"/>
            <a:ext cx="519723" cy="338646"/>
          </a:xfrm>
          <a:prstGeom prst="rect">
            <a:avLst/>
          </a:prstGeom>
          <a:noFill/>
          <a:ln w="12700">
            <a:noFill/>
            <a:miter lim="800000"/>
            <a:headEnd/>
            <a:tailEnd/>
          </a:ln>
        </p:spPr>
        <p:txBody>
          <a:bodyPr>
            <a:spAutoFit/>
          </a:bodyPr>
          <a:lstStyle/>
          <a:p>
            <a:pPr>
              <a:spcBef>
                <a:spcPct val="50000"/>
              </a:spcBef>
            </a:pPr>
            <a:r>
              <a:rPr lang="en-US" sz="1600" dirty="0"/>
              <a:t>C4</a:t>
            </a:r>
          </a:p>
        </p:txBody>
      </p:sp>
      <p:sp>
        <p:nvSpPr>
          <p:cNvPr id="80" name="Text Box 25"/>
          <p:cNvSpPr txBox="1">
            <a:spLocks noChangeArrowheads="1"/>
          </p:cNvSpPr>
          <p:nvPr/>
        </p:nvSpPr>
        <p:spPr bwMode="auto">
          <a:xfrm>
            <a:off x="5513784" y="2638426"/>
            <a:ext cx="519723" cy="338646"/>
          </a:xfrm>
          <a:prstGeom prst="rect">
            <a:avLst/>
          </a:prstGeom>
          <a:noFill/>
          <a:ln w="12700">
            <a:noFill/>
            <a:miter lim="800000"/>
            <a:headEnd/>
            <a:tailEnd/>
          </a:ln>
        </p:spPr>
        <p:txBody>
          <a:bodyPr>
            <a:spAutoFit/>
          </a:bodyPr>
          <a:lstStyle/>
          <a:p>
            <a:pPr>
              <a:spcBef>
                <a:spcPct val="50000"/>
              </a:spcBef>
            </a:pPr>
            <a:r>
              <a:rPr lang="en-US" sz="1600" dirty="0"/>
              <a:t>C2</a:t>
            </a:r>
          </a:p>
        </p:txBody>
      </p:sp>
      <p:sp>
        <p:nvSpPr>
          <p:cNvPr id="81" name="Text Box 26"/>
          <p:cNvSpPr txBox="1">
            <a:spLocks noChangeArrowheads="1"/>
          </p:cNvSpPr>
          <p:nvPr/>
        </p:nvSpPr>
        <p:spPr bwMode="auto">
          <a:xfrm>
            <a:off x="6924461" y="1958190"/>
            <a:ext cx="519723" cy="338646"/>
          </a:xfrm>
          <a:prstGeom prst="rect">
            <a:avLst/>
          </a:prstGeom>
          <a:noFill/>
          <a:ln w="12700">
            <a:noFill/>
            <a:miter lim="800000"/>
            <a:headEnd/>
            <a:tailEnd/>
          </a:ln>
        </p:spPr>
        <p:txBody>
          <a:bodyPr>
            <a:spAutoFit/>
          </a:bodyPr>
          <a:lstStyle/>
          <a:p>
            <a:pPr>
              <a:spcBef>
                <a:spcPct val="50000"/>
              </a:spcBef>
            </a:pPr>
            <a:r>
              <a:rPr lang="en-US" sz="1600"/>
              <a:t>C3</a:t>
            </a:r>
          </a:p>
        </p:txBody>
      </p:sp>
      <p:sp>
        <p:nvSpPr>
          <p:cNvPr id="82" name="Text Box 27"/>
          <p:cNvSpPr txBox="1">
            <a:spLocks noChangeArrowheads="1"/>
          </p:cNvSpPr>
          <p:nvPr/>
        </p:nvSpPr>
        <p:spPr bwMode="auto">
          <a:xfrm>
            <a:off x="7444184" y="1958190"/>
            <a:ext cx="519723" cy="338646"/>
          </a:xfrm>
          <a:prstGeom prst="rect">
            <a:avLst/>
          </a:prstGeom>
          <a:noFill/>
          <a:ln w="12700">
            <a:noFill/>
            <a:miter lim="800000"/>
            <a:headEnd/>
            <a:tailEnd/>
          </a:ln>
        </p:spPr>
        <p:txBody>
          <a:bodyPr>
            <a:spAutoFit/>
          </a:bodyPr>
          <a:lstStyle/>
          <a:p>
            <a:pPr>
              <a:spcBef>
                <a:spcPct val="50000"/>
              </a:spcBef>
            </a:pPr>
            <a:r>
              <a:rPr lang="en-US" sz="1600"/>
              <a:t>C4</a:t>
            </a:r>
          </a:p>
        </p:txBody>
      </p:sp>
      <p:sp>
        <p:nvSpPr>
          <p:cNvPr id="83" name="Text Box 28"/>
          <p:cNvSpPr txBox="1">
            <a:spLocks noChangeArrowheads="1"/>
          </p:cNvSpPr>
          <p:nvPr/>
        </p:nvSpPr>
        <p:spPr bwMode="auto">
          <a:xfrm>
            <a:off x="7889661" y="1958190"/>
            <a:ext cx="519723" cy="338646"/>
          </a:xfrm>
          <a:prstGeom prst="rect">
            <a:avLst/>
          </a:prstGeom>
          <a:noFill/>
          <a:ln w="12700">
            <a:noFill/>
            <a:miter lim="800000"/>
            <a:headEnd/>
            <a:tailEnd/>
          </a:ln>
        </p:spPr>
        <p:txBody>
          <a:bodyPr>
            <a:spAutoFit/>
          </a:bodyPr>
          <a:lstStyle/>
          <a:p>
            <a:pPr>
              <a:spcBef>
                <a:spcPct val="50000"/>
              </a:spcBef>
            </a:pPr>
            <a:r>
              <a:rPr lang="en-US" sz="1600"/>
              <a:t>C5</a:t>
            </a:r>
          </a:p>
        </p:txBody>
      </p:sp>
      <p:graphicFrame>
        <p:nvGraphicFramePr>
          <p:cNvPr id="114691" name="Object 1024"/>
          <p:cNvGraphicFramePr>
            <a:graphicFrameLocks noChangeAspect="1"/>
          </p:cNvGraphicFramePr>
          <p:nvPr/>
        </p:nvGraphicFramePr>
        <p:xfrm>
          <a:off x="4808984" y="4293096"/>
          <a:ext cx="4083050" cy="1846263"/>
        </p:xfrm>
        <a:graphic>
          <a:graphicData uri="http://schemas.openxmlformats.org/presentationml/2006/ole">
            <mc:AlternateContent xmlns:mc="http://schemas.openxmlformats.org/markup-compatibility/2006">
              <mc:Choice xmlns:v="urn:schemas-microsoft-com:vml" Requires="v">
                <p:oleObj name="Visio" r:id="rId2" imgW="7591349" imgH="3431733" progId="">
                  <p:embed/>
                </p:oleObj>
              </mc:Choice>
              <mc:Fallback>
                <p:oleObj name="Visio" r:id="rId2" imgW="7591349" imgH="3431733" progId="">
                  <p:embed/>
                  <p:pic>
                    <p:nvPicPr>
                      <p:cNvPr id="114691"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4293096"/>
                        <a:ext cx="4083050" cy="184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What to do with the matrix?</a:t>
            </a:r>
            <a:endParaRPr lang="en-AU" sz="3600" dirty="0"/>
          </a:p>
        </p:txBody>
      </p:sp>
      <p:sp>
        <p:nvSpPr>
          <p:cNvPr id="6147" name="Espace réservé du contenu 2"/>
          <p:cNvSpPr>
            <a:spLocks noGrp="1"/>
          </p:cNvSpPr>
          <p:nvPr>
            <p:ph idx="1"/>
          </p:nvPr>
        </p:nvSpPr>
        <p:spPr>
          <a:xfrm>
            <a:off x="696913" y="1988840"/>
            <a:ext cx="8542367" cy="3902544"/>
          </a:xfrm>
        </p:spPr>
        <p:txBody>
          <a:bodyPr/>
          <a:lstStyle/>
          <a:p>
            <a:pPr marL="0" indent="0" eaLnBrk="1" hangingPunct="1">
              <a:buNone/>
            </a:pPr>
            <a:endParaRPr lang="pl-PL" sz="2400" dirty="0"/>
          </a:p>
          <a:p>
            <a:pPr marL="457200" indent="-457200" eaLnBrk="1" hangingPunct="1">
              <a:buAutoNum type="arabicPeriod"/>
            </a:pPr>
            <a:endParaRPr lang="pl-PL" sz="2400" dirty="0"/>
          </a:p>
          <a:p>
            <a:pPr marL="457200" indent="-457200" eaLnBrk="1" hangingPunct="1">
              <a:buNone/>
            </a:pPr>
            <a:endParaRPr lang="en-AU" sz="24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19</a:t>
            </a:fld>
            <a:endParaRPr lang="en-AU" dirty="0"/>
          </a:p>
        </p:txBody>
      </p:sp>
      <p:sp>
        <p:nvSpPr>
          <p:cNvPr id="7" name="Freeform 4"/>
          <p:cNvSpPr>
            <a:spLocks/>
          </p:cNvSpPr>
          <p:nvPr/>
        </p:nvSpPr>
        <p:spPr bwMode="auto">
          <a:xfrm>
            <a:off x="875928" y="3533303"/>
            <a:ext cx="5461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9" name="Freeform 5"/>
          <p:cNvSpPr>
            <a:spLocks/>
          </p:cNvSpPr>
          <p:nvPr/>
        </p:nvSpPr>
        <p:spPr bwMode="auto">
          <a:xfrm rot="16200000">
            <a:off x="1866528" y="2314103"/>
            <a:ext cx="762000" cy="914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0" name="Freeform 6"/>
          <p:cNvSpPr>
            <a:spLocks/>
          </p:cNvSpPr>
          <p:nvPr/>
        </p:nvSpPr>
        <p:spPr bwMode="auto">
          <a:xfrm rot="10800000">
            <a:off x="3619128" y="2695103"/>
            <a:ext cx="685800" cy="7620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13" name="Text Box 9"/>
          <p:cNvSpPr txBox="1">
            <a:spLocks noChangeArrowheads="1"/>
          </p:cNvSpPr>
          <p:nvPr/>
        </p:nvSpPr>
        <p:spPr bwMode="auto">
          <a:xfrm>
            <a:off x="952128" y="3739455"/>
            <a:ext cx="457200" cy="338554"/>
          </a:xfrm>
          <a:prstGeom prst="rect">
            <a:avLst/>
          </a:prstGeom>
          <a:noFill/>
          <a:ln w="12700">
            <a:noFill/>
            <a:miter lim="800000"/>
            <a:headEnd/>
            <a:tailEnd/>
          </a:ln>
        </p:spPr>
        <p:txBody>
          <a:bodyPr>
            <a:spAutoFit/>
          </a:bodyPr>
          <a:lstStyle/>
          <a:p>
            <a:pPr>
              <a:spcBef>
                <a:spcPct val="50000"/>
              </a:spcBef>
            </a:pPr>
            <a:r>
              <a:rPr lang="en-US" sz="1600" dirty="0"/>
              <a:t>C1</a:t>
            </a:r>
          </a:p>
        </p:txBody>
      </p:sp>
      <p:sp>
        <p:nvSpPr>
          <p:cNvPr id="14" name="Text Box 10"/>
          <p:cNvSpPr txBox="1">
            <a:spLocks noChangeArrowheads="1"/>
          </p:cNvSpPr>
          <p:nvPr/>
        </p:nvSpPr>
        <p:spPr bwMode="auto">
          <a:xfrm>
            <a:off x="3756248" y="2896845"/>
            <a:ext cx="457200" cy="338554"/>
          </a:xfrm>
          <a:prstGeom prst="rect">
            <a:avLst/>
          </a:prstGeom>
          <a:noFill/>
          <a:ln w="12700">
            <a:noFill/>
            <a:miter lim="800000"/>
            <a:headEnd/>
            <a:tailEnd/>
          </a:ln>
        </p:spPr>
        <p:txBody>
          <a:bodyPr>
            <a:spAutoFit/>
          </a:bodyPr>
          <a:lstStyle/>
          <a:p>
            <a:pPr>
              <a:spcBef>
                <a:spcPct val="50000"/>
              </a:spcBef>
            </a:pPr>
            <a:r>
              <a:rPr lang="en-US" sz="1600" dirty="0"/>
              <a:t>C4</a:t>
            </a:r>
          </a:p>
        </p:txBody>
      </p:sp>
      <p:sp>
        <p:nvSpPr>
          <p:cNvPr id="17" name="Text Box 13"/>
          <p:cNvSpPr txBox="1">
            <a:spLocks noChangeArrowheads="1"/>
          </p:cNvSpPr>
          <p:nvPr/>
        </p:nvSpPr>
        <p:spPr bwMode="auto">
          <a:xfrm>
            <a:off x="2018928" y="2587327"/>
            <a:ext cx="457200" cy="338554"/>
          </a:xfrm>
          <a:prstGeom prst="rect">
            <a:avLst/>
          </a:prstGeom>
          <a:noFill/>
          <a:ln w="12700">
            <a:noFill/>
            <a:miter lim="800000"/>
            <a:headEnd/>
            <a:tailEnd/>
          </a:ln>
        </p:spPr>
        <p:txBody>
          <a:bodyPr>
            <a:spAutoFit/>
          </a:bodyPr>
          <a:lstStyle/>
          <a:p>
            <a:pPr>
              <a:spcBef>
                <a:spcPct val="50000"/>
              </a:spcBef>
            </a:pPr>
            <a:r>
              <a:rPr lang="en-US" sz="1600" dirty="0"/>
              <a:t>C3</a:t>
            </a:r>
          </a:p>
        </p:txBody>
      </p:sp>
      <p:sp>
        <p:nvSpPr>
          <p:cNvPr id="47" name="Freeform 7"/>
          <p:cNvSpPr>
            <a:spLocks/>
          </p:cNvSpPr>
          <p:nvPr/>
        </p:nvSpPr>
        <p:spPr bwMode="auto">
          <a:xfrm>
            <a:off x="1510680" y="4581128"/>
            <a:ext cx="2362200" cy="7731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solidFill>
            <a:schemeClr val="bg2"/>
          </a:solidFill>
          <a:ln w="12700" cap="flat" cmpd="sng">
            <a:solidFill>
              <a:schemeClr val="tx1"/>
            </a:solidFill>
            <a:prstDash val="solid"/>
            <a:round/>
            <a:headEnd/>
            <a:tailEnd/>
          </a:ln>
        </p:spPr>
        <p:txBody>
          <a:bodyPr/>
          <a:lstStyle/>
          <a:p>
            <a:endParaRPr lang="pl-PL"/>
          </a:p>
        </p:txBody>
      </p:sp>
      <p:sp>
        <p:nvSpPr>
          <p:cNvPr id="48" name="Text Box 10"/>
          <p:cNvSpPr txBox="1">
            <a:spLocks noChangeArrowheads="1"/>
          </p:cNvSpPr>
          <p:nvPr/>
        </p:nvSpPr>
        <p:spPr bwMode="auto">
          <a:xfrm>
            <a:off x="2120280" y="4809728"/>
            <a:ext cx="1392560" cy="338554"/>
          </a:xfrm>
          <a:prstGeom prst="rect">
            <a:avLst/>
          </a:prstGeom>
          <a:noFill/>
          <a:ln w="12700">
            <a:noFill/>
            <a:miter lim="800000"/>
            <a:headEnd/>
            <a:tailEnd/>
          </a:ln>
        </p:spPr>
        <p:txBody>
          <a:bodyPr wrap="square">
            <a:spAutoFit/>
          </a:bodyPr>
          <a:lstStyle/>
          <a:p>
            <a:pPr>
              <a:spcBef>
                <a:spcPct val="50000"/>
              </a:spcBef>
            </a:pPr>
            <a:r>
              <a:rPr lang="en-US" sz="1600" dirty="0"/>
              <a:t>C2 </a:t>
            </a:r>
            <a:r>
              <a:rPr lang="en-US" sz="1200" b="0" dirty="0"/>
              <a:t>U</a:t>
            </a:r>
            <a:r>
              <a:rPr lang="en-US" sz="1600" dirty="0"/>
              <a:t> C5</a:t>
            </a:r>
          </a:p>
        </p:txBody>
      </p:sp>
      <p:graphicFrame>
        <p:nvGraphicFramePr>
          <p:cNvPr id="115715" name="Object 1024"/>
          <p:cNvGraphicFramePr>
            <a:graphicFrameLocks noChangeAspect="1"/>
          </p:cNvGraphicFramePr>
          <p:nvPr/>
        </p:nvGraphicFramePr>
        <p:xfrm>
          <a:off x="4808984" y="4359761"/>
          <a:ext cx="4083050" cy="1965325"/>
        </p:xfrm>
        <a:graphic>
          <a:graphicData uri="http://schemas.openxmlformats.org/presentationml/2006/ole">
            <mc:AlternateContent xmlns:mc="http://schemas.openxmlformats.org/markup-compatibility/2006">
              <mc:Choice xmlns:v="urn:schemas-microsoft-com:vml" Requires="v">
                <p:oleObj name="Visio" r:id="rId2" imgW="7591349" imgH="3654718" progId="">
                  <p:embed/>
                </p:oleObj>
              </mc:Choice>
              <mc:Fallback>
                <p:oleObj name="Visio" r:id="rId2" imgW="7591349" imgH="3654718" progId="">
                  <p:embed/>
                  <p:pic>
                    <p:nvPicPr>
                      <p:cNvPr id="115715"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984" y="4359761"/>
                        <a:ext cx="4083050" cy="196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 name="Text Box 13"/>
          <p:cNvSpPr txBox="1">
            <a:spLocks noChangeArrowheads="1"/>
          </p:cNvSpPr>
          <p:nvPr/>
        </p:nvSpPr>
        <p:spPr bwMode="auto">
          <a:xfrm>
            <a:off x="6761987" y="2699718"/>
            <a:ext cx="533400" cy="304800"/>
          </a:xfrm>
          <a:prstGeom prst="rect">
            <a:avLst/>
          </a:prstGeom>
          <a:noFill/>
          <a:ln w="12700">
            <a:noFill/>
            <a:miter lim="800000"/>
            <a:headEnd/>
            <a:tailEnd/>
          </a:ln>
        </p:spPr>
        <p:txBody>
          <a:bodyPr>
            <a:spAutoFit/>
          </a:bodyPr>
          <a:lstStyle/>
          <a:p>
            <a:pPr>
              <a:spcBef>
                <a:spcPct val="50000"/>
              </a:spcBef>
            </a:pPr>
            <a:r>
              <a:rPr lang="en-US" dirty="0"/>
              <a:t>?</a:t>
            </a:r>
          </a:p>
        </p:txBody>
      </p:sp>
      <p:sp>
        <p:nvSpPr>
          <p:cNvPr id="141" name="Text Box 14"/>
          <p:cNvSpPr txBox="1">
            <a:spLocks noChangeArrowheads="1"/>
          </p:cNvSpPr>
          <p:nvPr/>
        </p:nvSpPr>
        <p:spPr bwMode="auto">
          <a:xfrm>
            <a:off x="6761987" y="3537918"/>
            <a:ext cx="533400" cy="304800"/>
          </a:xfrm>
          <a:prstGeom prst="rect">
            <a:avLst/>
          </a:prstGeom>
          <a:noFill/>
          <a:ln w="12700">
            <a:noFill/>
            <a:miter lim="800000"/>
            <a:headEnd/>
            <a:tailEnd/>
          </a:ln>
        </p:spPr>
        <p:txBody>
          <a:bodyPr>
            <a:spAutoFit/>
          </a:bodyPr>
          <a:lstStyle/>
          <a:p>
            <a:pPr>
              <a:spcBef>
                <a:spcPct val="50000"/>
              </a:spcBef>
            </a:pPr>
            <a:r>
              <a:rPr lang="en-US" dirty="0"/>
              <a:t>?</a:t>
            </a:r>
          </a:p>
        </p:txBody>
      </p:sp>
      <p:sp>
        <p:nvSpPr>
          <p:cNvPr id="142" name="Text Box 15"/>
          <p:cNvSpPr txBox="1">
            <a:spLocks noChangeArrowheads="1"/>
          </p:cNvSpPr>
          <p:nvPr/>
        </p:nvSpPr>
        <p:spPr bwMode="auto">
          <a:xfrm>
            <a:off x="6761987" y="3918918"/>
            <a:ext cx="533400" cy="304800"/>
          </a:xfrm>
          <a:prstGeom prst="rect">
            <a:avLst/>
          </a:prstGeom>
          <a:noFill/>
          <a:ln w="12700">
            <a:noFill/>
            <a:miter lim="800000"/>
            <a:headEnd/>
            <a:tailEnd/>
          </a:ln>
        </p:spPr>
        <p:txBody>
          <a:bodyPr>
            <a:spAutoFit/>
          </a:bodyPr>
          <a:lstStyle/>
          <a:p>
            <a:pPr>
              <a:spcBef>
                <a:spcPct val="50000"/>
              </a:spcBef>
            </a:pPr>
            <a:r>
              <a:rPr lang="en-US"/>
              <a:t>?</a:t>
            </a:r>
          </a:p>
        </p:txBody>
      </p:sp>
      <p:sp>
        <p:nvSpPr>
          <p:cNvPr id="143" name="Text Box 16"/>
          <p:cNvSpPr txBox="1">
            <a:spLocks noChangeArrowheads="1"/>
          </p:cNvSpPr>
          <p:nvPr/>
        </p:nvSpPr>
        <p:spPr bwMode="auto">
          <a:xfrm>
            <a:off x="6647538" y="1754928"/>
            <a:ext cx="483840" cy="923330"/>
          </a:xfrm>
          <a:prstGeom prst="rect">
            <a:avLst/>
          </a:prstGeom>
          <a:noFill/>
          <a:ln w="12700">
            <a:noFill/>
            <a:miter lim="800000"/>
            <a:headEnd/>
            <a:tailEnd/>
          </a:ln>
        </p:spPr>
        <p:txBody>
          <a:bodyPr wrap="square">
            <a:spAutoFit/>
          </a:bodyPr>
          <a:lstStyle/>
          <a:p>
            <a:pPr algn="ctr">
              <a:spcBef>
                <a:spcPct val="50000"/>
              </a:spcBef>
            </a:pPr>
            <a:r>
              <a:rPr lang="en-US" dirty="0"/>
              <a:t>C2 </a:t>
            </a:r>
            <a:r>
              <a:rPr lang="en-US" sz="1200" b="0" dirty="0"/>
              <a:t>U</a:t>
            </a:r>
            <a:r>
              <a:rPr lang="en-US" b="0" dirty="0"/>
              <a:t> </a:t>
            </a:r>
            <a:r>
              <a:rPr lang="en-US" dirty="0"/>
              <a:t>C5</a:t>
            </a:r>
          </a:p>
        </p:txBody>
      </p:sp>
      <p:sp>
        <p:nvSpPr>
          <p:cNvPr id="144" name="Text Box 17"/>
          <p:cNvSpPr txBox="1">
            <a:spLocks noChangeArrowheads="1"/>
          </p:cNvSpPr>
          <p:nvPr/>
        </p:nvSpPr>
        <p:spPr bwMode="auto">
          <a:xfrm>
            <a:off x="6206362" y="2318718"/>
            <a:ext cx="533400" cy="304800"/>
          </a:xfrm>
          <a:prstGeom prst="rect">
            <a:avLst/>
          </a:prstGeom>
          <a:noFill/>
          <a:ln w="12700">
            <a:noFill/>
            <a:miter lim="800000"/>
            <a:headEnd/>
            <a:tailEnd/>
          </a:ln>
        </p:spPr>
        <p:txBody>
          <a:bodyPr>
            <a:spAutoFit/>
          </a:bodyPr>
          <a:lstStyle/>
          <a:p>
            <a:pPr>
              <a:spcBef>
                <a:spcPct val="50000"/>
              </a:spcBef>
            </a:pPr>
            <a:r>
              <a:rPr lang="en-US" dirty="0"/>
              <a:t>C1</a:t>
            </a:r>
          </a:p>
        </p:txBody>
      </p:sp>
      <p:sp>
        <p:nvSpPr>
          <p:cNvPr id="145" name="Line 18"/>
          <p:cNvSpPr>
            <a:spLocks noChangeShapeType="1"/>
          </p:cNvSpPr>
          <p:nvPr/>
        </p:nvSpPr>
        <p:spPr bwMode="auto">
          <a:xfrm>
            <a:off x="6130162" y="2318718"/>
            <a:ext cx="0" cy="1905000"/>
          </a:xfrm>
          <a:prstGeom prst="line">
            <a:avLst/>
          </a:prstGeom>
          <a:noFill/>
          <a:ln w="12700">
            <a:solidFill>
              <a:schemeClr val="tx1"/>
            </a:solidFill>
            <a:round/>
            <a:headEnd/>
            <a:tailEnd/>
          </a:ln>
        </p:spPr>
        <p:txBody>
          <a:bodyPr/>
          <a:lstStyle/>
          <a:p>
            <a:endParaRPr lang="pl-PL"/>
          </a:p>
        </p:txBody>
      </p:sp>
      <p:sp>
        <p:nvSpPr>
          <p:cNvPr id="146" name="Line 19"/>
          <p:cNvSpPr>
            <a:spLocks noChangeShapeType="1"/>
          </p:cNvSpPr>
          <p:nvPr/>
        </p:nvSpPr>
        <p:spPr bwMode="auto">
          <a:xfrm>
            <a:off x="5825362" y="2623518"/>
            <a:ext cx="2362200" cy="0"/>
          </a:xfrm>
          <a:prstGeom prst="line">
            <a:avLst/>
          </a:prstGeom>
          <a:noFill/>
          <a:ln w="12700">
            <a:solidFill>
              <a:schemeClr val="tx1"/>
            </a:solidFill>
            <a:round/>
            <a:headEnd/>
            <a:tailEnd/>
          </a:ln>
        </p:spPr>
        <p:txBody>
          <a:bodyPr/>
          <a:lstStyle/>
          <a:p>
            <a:endParaRPr lang="pl-PL"/>
          </a:p>
        </p:txBody>
      </p:sp>
      <p:sp>
        <p:nvSpPr>
          <p:cNvPr id="147" name="Text Box 20"/>
          <p:cNvSpPr txBox="1">
            <a:spLocks noChangeArrowheads="1"/>
          </p:cNvSpPr>
          <p:nvPr/>
        </p:nvSpPr>
        <p:spPr bwMode="auto">
          <a:xfrm>
            <a:off x="5733396" y="2668186"/>
            <a:ext cx="533400" cy="304800"/>
          </a:xfrm>
          <a:prstGeom prst="rect">
            <a:avLst/>
          </a:prstGeom>
          <a:noFill/>
          <a:ln w="12700">
            <a:noFill/>
            <a:miter lim="800000"/>
            <a:headEnd/>
            <a:tailEnd/>
          </a:ln>
        </p:spPr>
        <p:txBody>
          <a:bodyPr>
            <a:spAutoFit/>
          </a:bodyPr>
          <a:lstStyle/>
          <a:p>
            <a:pPr>
              <a:spcBef>
                <a:spcPct val="50000"/>
              </a:spcBef>
            </a:pPr>
            <a:r>
              <a:rPr lang="en-US" dirty="0"/>
              <a:t>C1</a:t>
            </a:r>
          </a:p>
        </p:txBody>
      </p:sp>
      <p:sp>
        <p:nvSpPr>
          <p:cNvPr id="148" name="Text Box 21"/>
          <p:cNvSpPr txBox="1">
            <a:spLocks noChangeArrowheads="1"/>
          </p:cNvSpPr>
          <p:nvPr/>
        </p:nvSpPr>
        <p:spPr bwMode="auto">
          <a:xfrm>
            <a:off x="5695668" y="3507830"/>
            <a:ext cx="533400" cy="304800"/>
          </a:xfrm>
          <a:prstGeom prst="rect">
            <a:avLst/>
          </a:prstGeom>
          <a:noFill/>
          <a:ln w="12700">
            <a:noFill/>
            <a:miter lim="800000"/>
            <a:headEnd/>
            <a:tailEnd/>
          </a:ln>
        </p:spPr>
        <p:txBody>
          <a:bodyPr>
            <a:spAutoFit/>
          </a:bodyPr>
          <a:lstStyle/>
          <a:p>
            <a:pPr>
              <a:spcBef>
                <a:spcPct val="50000"/>
              </a:spcBef>
            </a:pPr>
            <a:r>
              <a:rPr lang="en-US" dirty="0"/>
              <a:t>C3</a:t>
            </a:r>
          </a:p>
        </p:txBody>
      </p:sp>
      <p:sp>
        <p:nvSpPr>
          <p:cNvPr id="149" name="Text Box 22"/>
          <p:cNvSpPr txBox="1">
            <a:spLocks noChangeArrowheads="1"/>
          </p:cNvSpPr>
          <p:nvPr/>
        </p:nvSpPr>
        <p:spPr bwMode="auto">
          <a:xfrm>
            <a:off x="5695668" y="3901966"/>
            <a:ext cx="533400" cy="304800"/>
          </a:xfrm>
          <a:prstGeom prst="rect">
            <a:avLst/>
          </a:prstGeom>
          <a:noFill/>
          <a:ln w="12700">
            <a:noFill/>
            <a:miter lim="800000"/>
            <a:headEnd/>
            <a:tailEnd/>
          </a:ln>
        </p:spPr>
        <p:txBody>
          <a:bodyPr>
            <a:spAutoFit/>
          </a:bodyPr>
          <a:lstStyle/>
          <a:p>
            <a:pPr>
              <a:spcBef>
                <a:spcPct val="50000"/>
              </a:spcBef>
            </a:pPr>
            <a:r>
              <a:rPr lang="en-US" dirty="0"/>
              <a:t>C4</a:t>
            </a:r>
          </a:p>
        </p:txBody>
      </p:sp>
      <p:sp>
        <p:nvSpPr>
          <p:cNvPr id="150" name="Text Box 23"/>
          <p:cNvSpPr txBox="1">
            <a:spLocks noChangeArrowheads="1"/>
          </p:cNvSpPr>
          <p:nvPr/>
        </p:nvSpPr>
        <p:spPr bwMode="auto">
          <a:xfrm>
            <a:off x="5185482" y="3091548"/>
            <a:ext cx="1363216" cy="369332"/>
          </a:xfrm>
          <a:prstGeom prst="rect">
            <a:avLst/>
          </a:prstGeom>
          <a:noFill/>
          <a:ln w="12700">
            <a:noFill/>
            <a:miter lim="800000"/>
            <a:headEnd/>
            <a:tailEnd/>
          </a:ln>
        </p:spPr>
        <p:txBody>
          <a:bodyPr wrap="square">
            <a:spAutoFit/>
          </a:bodyPr>
          <a:lstStyle/>
          <a:p>
            <a:pPr>
              <a:spcBef>
                <a:spcPct val="50000"/>
              </a:spcBef>
            </a:pPr>
            <a:r>
              <a:rPr lang="en-US" dirty="0"/>
              <a:t>C2 </a:t>
            </a:r>
            <a:r>
              <a:rPr lang="en-US" sz="1200" b="0" dirty="0"/>
              <a:t>U</a:t>
            </a:r>
            <a:r>
              <a:rPr lang="en-US" b="0" dirty="0"/>
              <a:t> </a:t>
            </a:r>
            <a:r>
              <a:rPr lang="en-US" dirty="0"/>
              <a:t>C5</a:t>
            </a:r>
          </a:p>
        </p:txBody>
      </p:sp>
      <p:sp>
        <p:nvSpPr>
          <p:cNvPr id="151" name="Text Box 24"/>
          <p:cNvSpPr txBox="1">
            <a:spLocks noChangeArrowheads="1"/>
          </p:cNvSpPr>
          <p:nvPr/>
        </p:nvSpPr>
        <p:spPr bwMode="auto">
          <a:xfrm>
            <a:off x="7196962" y="2318718"/>
            <a:ext cx="533400" cy="304800"/>
          </a:xfrm>
          <a:prstGeom prst="rect">
            <a:avLst/>
          </a:prstGeom>
          <a:noFill/>
          <a:ln w="12700">
            <a:noFill/>
            <a:miter lim="800000"/>
            <a:headEnd/>
            <a:tailEnd/>
          </a:ln>
        </p:spPr>
        <p:txBody>
          <a:bodyPr>
            <a:spAutoFit/>
          </a:bodyPr>
          <a:lstStyle/>
          <a:p>
            <a:pPr>
              <a:spcBef>
                <a:spcPct val="50000"/>
              </a:spcBef>
            </a:pPr>
            <a:r>
              <a:rPr lang="en-US"/>
              <a:t>C3</a:t>
            </a:r>
          </a:p>
        </p:txBody>
      </p:sp>
      <p:sp>
        <p:nvSpPr>
          <p:cNvPr id="152" name="Text Box 25"/>
          <p:cNvSpPr txBox="1">
            <a:spLocks noChangeArrowheads="1"/>
          </p:cNvSpPr>
          <p:nvPr/>
        </p:nvSpPr>
        <p:spPr bwMode="auto">
          <a:xfrm>
            <a:off x="7730362" y="2318718"/>
            <a:ext cx="533400" cy="304800"/>
          </a:xfrm>
          <a:prstGeom prst="rect">
            <a:avLst/>
          </a:prstGeom>
          <a:noFill/>
          <a:ln w="12700">
            <a:noFill/>
            <a:miter lim="800000"/>
            <a:headEnd/>
            <a:tailEnd/>
          </a:ln>
        </p:spPr>
        <p:txBody>
          <a:bodyPr>
            <a:spAutoFit/>
          </a:bodyPr>
          <a:lstStyle/>
          <a:p>
            <a:pPr>
              <a:spcBef>
                <a:spcPct val="50000"/>
              </a:spcBef>
            </a:pPr>
            <a:r>
              <a:rPr lang="en-US"/>
              <a:t>C4</a:t>
            </a:r>
          </a:p>
        </p:txBody>
      </p:sp>
      <p:sp>
        <p:nvSpPr>
          <p:cNvPr id="153" name="Line 26"/>
          <p:cNvSpPr>
            <a:spLocks noChangeShapeType="1"/>
          </p:cNvSpPr>
          <p:nvPr/>
        </p:nvSpPr>
        <p:spPr bwMode="auto">
          <a:xfrm>
            <a:off x="5825362" y="3004518"/>
            <a:ext cx="2362200" cy="0"/>
          </a:xfrm>
          <a:prstGeom prst="line">
            <a:avLst/>
          </a:prstGeom>
          <a:noFill/>
          <a:ln w="12700">
            <a:solidFill>
              <a:schemeClr val="tx1"/>
            </a:solidFill>
            <a:round/>
            <a:headEnd/>
            <a:tailEnd/>
          </a:ln>
        </p:spPr>
        <p:txBody>
          <a:bodyPr/>
          <a:lstStyle/>
          <a:p>
            <a:endParaRPr lang="pl-PL"/>
          </a:p>
        </p:txBody>
      </p:sp>
      <p:sp>
        <p:nvSpPr>
          <p:cNvPr id="154" name="Line 27"/>
          <p:cNvSpPr>
            <a:spLocks noChangeShapeType="1"/>
          </p:cNvSpPr>
          <p:nvPr/>
        </p:nvSpPr>
        <p:spPr bwMode="auto">
          <a:xfrm>
            <a:off x="5825362" y="3842718"/>
            <a:ext cx="2362200" cy="0"/>
          </a:xfrm>
          <a:prstGeom prst="line">
            <a:avLst/>
          </a:prstGeom>
          <a:noFill/>
          <a:ln w="12700">
            <a:solidFill>
              <a:schemeClr val="tx1"/>
            </a:solidFill>
            <a:round/>
            <a:headEnd/>
            <a:tailEnd/>
          </a:ln>
        </p:spPr>
        <p:txBody>
          <a:bodyPr/>
          <a:lstStyle/>
          <a:p>
            <a:endParaRPr lang="pl-PL"/>
          </a:p>
        </p:txBody>
      </p:sp>
      <p:sp>
        <p:nvSpPr>
          <p:cNvPr id="155" name="Line 28"/>
          <p:cNvSpPr>
            <a:spLocks noChangeShapeType="1"/>
          </p:cNvSpPr>
          <p:nvPr/>
        </p:nvSpPr>
        <p:spPr bwMode="auto">
          <a:xfrm>
            <a:off x="5825362" y="3461718"/>
            <a:ext cx="2362200" cy="0"/>
          </a:xfrm>
          <a:prstGeom prst="line">
            <a:avLst/>
          </a:prstGeom>
          <a:noFill/>
          <a:ln w="12700">
            <a:solidFill>
              <a:schemeClr val="tx1"/>
            </a:solidFill>
            <a:round/>
            <a:headEnd/>
            <a:tailEnd/>
          </a:ln>
        </p:spPr>
        <p:txBody>
          <a:bodyPr/>
          <a:lstStyle/>
          <a:p>
            <a:endParaRPr lang="pl-PL"/>
          </a:p>
        </p:txBody>
      </p:sp>
      <p:sp>
        <p:nvSpPr>
          <p:cNvPr id="156" name="Line 29"/>
          <p:cNvSpPr>
            <a:spLocks noChangeShapeType="1"/>
          </p:cNvSpPr>
          <p:nvPr/>
        </p:nvSpPr>
        <p:spPr bwMode="auto">
          <a:xfrm>
            <a:off x="5825362" y="4223718"/>
            <a:ext cx="2362200" cy="0"/>
          </a:xfrm>
          <a:prstGeom prst="line">
            <a:avLst/>
          </a:prstGeom>
          <a:noFill/>
          <a:ln w="12700">
            <a:solidFill>
              <a:schemeClr val="tx1"/>
            </a:solidFill>
            <a:round/>
            <a:headEnd/>
            <a:tailEnd/>
          </a:ln>
        </p:spPr>
        <p:txBody>
          <a:bodyPr/>
          <a:lstStyle/>
          <a:p>
            <a:endParaRPr lang="pl-PL"/>
          </a:p>
        </p:txBody>
      </p:sp>
      <p:sp>
        <p:nvSpPr>
          <p:cNvPr id="157" name="Line 30"/>
          <p:cNvSpPr>
            <a:spLocks noChangeShapeType="1"/>
          </p:cNvSpPr>
          <p:nvPr/>
        </p:nvSpPr>
        <p:spPr bwMode="auto">
          <a:xfrm>
            <a:off x="6663562" y="2318718"/>
            <a:ext cx="0" cy="1905000"/>
          </a:xfrm>
          <a:prstGeom prst="line">
            <a:avLst/>
          </a:prstGeom>
          <a:noFill/>
          <a:ln w="12700">
            <a:solidFill>
              <a:schemeClr val="tx1"/>
            </a:solidFill>
            <a:round/>
            <a:headEnd/>
            <a:tailEnd/>
          </a:ln>
        </p:spPr>
        <p:txBody>
          <a:bodyPr/>
          <a:lstStyle/>
          <a:p>
            <a:endParaRPr lang="pl-PL"/>
          </a:p>
        </p:txBody>
      </p:sp>
      <p:sp>
        <p:nvSpPr>
          <p:cNvPr id="158" name="Line 31"/>
          <p:cNvSpPr>
            <a:spLocks noChangeShapeType="1"/>
          </p:cNvSpPr>
          <p:nvPr/>
        </p:nvSpPr>
        <p:spPr bwMode="auto">
          <a:xfrm>
            <a:off x="7120762" y="2318718"/>
            <a:ext cx="0" cy="1905000"/>
          </a:xfrm>
          <a:prstGeom prst="line">
            <a:avLst/>
          </a:prstGeom>
          <a:noFill/>
          <a:ln w="12700">
            <a:solidFill>
              <a:schemeClr val="tx1"/>
            </a:solidFill>
            <a:round/>
            <a:headEnd/>
            <a:tailEnd/>
          </a:ln>
        </p:spPr>
        <p:txBody>
          <a:bodyPr/>
          <a:lstStyle/>
          <a:p>
            <a:endParaRPr lang="pl-PL"/>
          </a:p>
        </p:txBody>
      </p:sp>
      <p:sp>
        <p:nvSpPr>
          <p:cNvPr id="159" name="Line 32"/>
          <p:cNvSpPr>
            <a:spLocks noChangeShapeType="1"/>
          </p:cNvSpPr>
          <p:nvPr/>
        </p:nvSpPr>
        <p:spPr bwMode="auto">
          <a:xfrm>
            <a:off x="7654162" y="2318718"/>
            <a:ext cx="0" cy="1905000"/>
          </a:xfrm>
          <a:prstGeom prst="line">
            <a:avLst/>
          </a:prstGeom>
          <a:noFill/>
          <a:ln w="12700">
            <a:solidFill>
              <a:schemeClr val="tx1"/>
            </a:solidFill>
            <a:round/>
            <a:headEnd/>
            <a:tailEnd/>
          </a:ln>
        </p:spPr>
        <p:txBody>
          <a:bodyPr/>
          <a:lstStyle/>
          <a:p>
            <a:endParaRPr lang="pl-PL"/>
          </a:p>
        </p:txBody>
      </p:sp>
      <p:sp>
        <p:nvSpPr>
          <p:cNvPr id="160" name="Line 33"/>
          <p:cNvSpPr>
            <a:spLocks noChangeShapeType="1"/>
          </p:cNvSpPr>
          <p:nvPr/>
        </p:nvSpPr>
        <p:spPr bwMode="auto">
          <a:xfrm>
            <a:off x="8187562" y="2318718"/>
            <a:ext cx="0" cy="1905000"/>
          </a:xfrm>
          <a:prstGeom prst="line">
            <a:avLst/>
          </a:prstGeom>
          <a:noFill/>
          <a:ln w="12700">
            <a:solidFill>
              <a:schemeClr val="tx1"/>
            </a:solidFill>
            <a:round/>
            <a:headEnd/>
            <a:tailEnd/>
          </a:ln>
        </p:spPr>
        <p:txBody>
          <a:bodyPr/>
          <a:lstStyle/>
          <a:p>
            <a:endParaRPr lang="pl-PL"/>
          </a:p>
        </p:txBody>
      </p:sp>
      <p:sp>
        <p:nvSpPr>
          <p:cNvPr id="161" name="Text Box 14"/>
          <p:cNvSpPr txBox="1">
            <a:spLocks noChangeArrowheads="1"/>
          </p:cNvSpPr>
          <p:nvPr/>
        </p:nvSpPr>
        <p:spPr bwMode="auto">
          <a:xfrm>
            <a:off x="6258154" y="3059014"/>
            <a:ext cx="533400" cy="304800"/>
          </a:xfrm>
          <a:prstGeom prst="rect">
            <a:avLst/>
          </a:prstGeom>
          <a:noFill/>
          <a:ln w="12700">
            <a:noFill/>
            <a:miter lim="800000"/>
            <a:headEnd/>
            <a:tailEnd/>
          </a:ln>
        </p:spPr>
        <p:txBody>
          <a:bodyPr>
            <a:spAutoFit/>
          </a:bodyPr>
          <a:lstStyle/>
          <a:p>
            <a:pPr>
              <a:spcBef>
                <a:spcPct val="50000"/>
              </a:spcBef>
            </a:pPr>
            <a:r>
              <a:rPr lang="en-US" dirty="0"/>
              <a:t>?</a:t>
            </a:r>
          </a:p>
        </p:txBody>
      </p:sp>
      <p:sp>
        <p:nvSpPr>
          <p:cNvPr id="162" name="Text Box 14"/>
          <p:cNvSpPr txBox="1">
            <a:spLocks noChangeArrowheads="1"/>
          </p:cNvSpPr>
          <p:nvPr/>
        </p:nvSpPr>
        <p:spPr bwMode="auto">
          <a:xfrm>
            <a:off x="6762210" y="3075782"/>
            <a:ext cx="533400" cy="304800"/>
          </a:xfrm>
          <a:prstGeom prst="rect">
            <a:avLst/>
          </a:prstGeom>
          <a:noFill/>
          <a:ln w="12700">
            <a:noFill/>
            <a:miter lim="800000"/>
            <a:headEnd/>
            <a:tailEnd/>
          </a:ln>
        </p:spPr>
        <p:txBody>
          <a:bodyPr>
            <a:spAutoFit/>
          </a:bodyPr>
          <a:lstStyle/>
          <a:p>
            <a:pPr>
              <a:spcBef>
                <a:spcPct val="50000"/>
              </a:spcBef>
            </a:pPr>
            <a:r>
              <a:rPr lang="en-US" dirty="0"/>
              <a:t>?</a:t>
            </a:r>
          </a:p>
        </p:txBody>
      </p:sp>
      <p:sp>
        <p:nvSpPr>
          <p:cNvPr id="163" name="Text Box 14"/>
          <p:cNvSpPr txBox="1">
            <a:spLocks noChangeArrowheads="1"/>
          </p:cNvSpPr>
          <p:nvPr/>
        </p:nvSpPr>
        <p:spPr bwMode="auto">
          <a:xfrm>
            <a:off x="7266266" y="3075782"/>
            <a:ext cx="533400" cy="304800"/>
          </a:xfrm>
          <a:prstGeom prst="rect">
            <a:avLst/>
          </a:prstGeom>
          <a:noFill/>
          <a:ln w="12700">
            <a:noFill/>
            <a:miter lim="800000"/>
            <a:headEnd/>
            <a:tailEnd/>
          </a:ln>
        </p:spPr>
        <p:txBody>
          <a:bodyPr>
            <a:spAutoFit/>
          </a:bodyPr>
          <a:lstStyle/>
          <a:p>
            <a:pPr>
              <a:spcBef>
                <a:spcPct val="50000"/>
              </a:spcBef>
            </a:pPr>
            <a:r>
              <a:rPr lang="en-US" dirty="0"/>
              <a:t>?</a:t>
            </a:r>
          </a:p>
        </p:txBody>
      </p:sp>
      <p:sp>
        <p:nvSpPr>
          <p:cNvPr id="164" name="Text Box 14"/>
          <p:cNvSpPr txBox="1">
            <a:spLocks noChangeArrowheads="1"/>
          </p:cNvSpPr>
          <p:nvPr/>
        </p:nvSpPr>
        <p:spPr bwMode="auto">
          <a:xfrm>
            <a:off x="7770322" y="3075782"/>
            <a:ext cx="533400" cy="304800"/>
          </a:xfrm>
          <a:prstGeom prst="rect">
            <a:avLst/>
          </a:prstGeom>
          <a:noFill/>
          <a:ln w="12700">
            <a:noFill/>
            <a:miter lim="800000"/>
            <a:headEnd/>
            <a:tailEnd/>
          </a:ln>
        </p:spPr>
        <p:txBody>
          <a:bodyPr>
            <a:spAutoFit/>
          </a:bodyPr>
          <a:lstStyle/>
          <a:p>
            <a:pPr>
              <a:spcBef>
                <a:spcPct val="50000"/>
              </a:spcBef>
            </a:pPr>
            <a:r>
              <a:rPr lang="en-US" dirty="0"/>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Task of clustering</a:t>
            </a:r>
            <a:endParaRPr lang="en-AU" sz="3600" dirty="0"/>
          </a:p>
        </p:txBody>
      </p:sp>
      <p:sp>
        <p:nvSpPr>
          <p:cNvPr id="6147" name="Espace réservé du contenu 2"/>
          <p:cNvSpPr>
            <a:spLocks noGrp="1"/>
          </p:cNvSpPr>
          <p:nvPr>
            <p:ph idx="1"/>
          </p:nvPr>
        </p:nvSpPr>
        <p:spPr>
          <a:xfrm>
            <a:off x="696913" y="1905000"/>
            <a:ext cx="8542367" cy="4188296"/>
          </a:xfrm>
        </p:spPr>
        <p:txBody>
          <a:bodyPr/>
          <a:lstStyle/>
          <a:p>
            <a:pPr marL="268288" indent="-268288" eaLnBrk="1" hangingPunct="1"/>
            <a:r>
              <a:rPr lang="en-US" sz="2000" dirty="0"/>
              <a:t>The task of </a:t>
            </a:r>
            <a:r>
              <a:rPr lang="en-US" sz="2000" b="1" dirty="0"/>
              <a:t>cluster analysis</a:t>
            </a:r>
            <a:r>
              <a:rPr lang="pl-PL" sz="2000" b="1" dirty="0"/>
              <a:t> </a:t>
            </a:r>
            <a:r>
              <a:rPr lang="pl-PL" sz="2000" dirty="0"/>
              <a:t>(</a:t>
            </a:r>
            <a:r>
              <a:rPr lang="en-US" sz="2000" dirty="0"/>
              <a:t>or</a:t>
            </a:r>
            <a:r>
              <a:rPr lang="pl-PL" sz="2000" dirty="0"/>
              <a:t>: </a:t>
            </a:r>
            <a:r>
              <a:rPr lang="en-US" sz="2000" dirty="0"/>
              <a:t>clustering</a:t>
            </a:r>
            <a:r>
              <a:rPr lang="pl-PL" sz="2000" dirty="0"/>
              <a:t>) </a:t>
            </a:r>
            <a:r>
              <a:rPr lang="en-US" sz="2000" dirty="0"/>
              <a:t>is a division of the dataset into groups (clusters) such as the elements belonging to one cluster similar to each other and assigned to different clusters - are dissimilar. </a:t>
            </a:r>
            <a:endParaRPr lang="pl-PL" sz="2000" dirty="0"/>
          </a:p>
          <a:p>
            <a:pPr marL="268288" indent="-268288" eaLnBrk="1" hangingPunct="1"/>
            <a:r>
              <a:rPr lang="en-US" sz="2000" dirty="0"/>
              <a:t>The measure of similarity/dissimilarity used in clustering is a </a:t>
            </a:r>
            <a:r>
              <a:rPr lang="en-US" sz="2000" b="1" dirty="0"/>
              <a:t>distance</a:t>
            </a:r>
            <a:r>
              <a:rPr lang="pl-PL" sz="2000" b="1" dirty="0"/>
              <a:t> </a:t>
            </a:r>
            <a:r>
              <a:rPr lang="pl-PL" sz="2000" dirty="0"/>
              <a:t>m</a:t>
            </a:r>
            <a:r>
              <a:rPr lang="en-US" sz="2000" dirty="0" err="1"/>
              <a:t>easured</a:t>
            </a:r>
            <a:r>
              <a:rPr lang="en-US" sz="2000" dirty="0"/>
              <a:t> with selected metric</a:t>
            </a:r>
            <a:r>
              <a:rPr lang="pl-PL" sz="2000" dirty="0"/>
              <a:t>. </a:t>
            </a:r>
          </a:p>
          <a:p>
            <a:pPr marL="268288" indent="-268288" eaLnBrk="1" hangingPunct="1"/>
            <a:r>
              <a:rPr lang="en-US" sz="2000" b="1" dirty="0"/>
              <a:t>The applications</a:t>
            </a:r>
            <a:r>
              <a:rPr lang="pl-PL" sz="2000" dirty="0"/>
              <a:t> </a:t>
            </a:r>
            <a:r>
              <a:rPr lang="en-US" sz="2000" dirty="0"/>
              <a:t>of clustering are very broad and include social sciences, economy, engineering and biomedical sciences</a:t>
            </a:r>
            <a:r>
              <a:rPr lang="pl-PL" sz="2000" dirty="0"/>
              <a:t>.</a:t>
            </a:r>
          </a:p>
          <a:p>
            <a:pPr marL="268288" indent="-268288" eaLnBrk="1" hangingPunct="1"/>
            <a:r>
              <a:rPr lang="en-US" sz="2000" dirty="0"/>
              <a:t>Clustering is an</a:t>
            </a:r>
            <a:r>
              <a:rPr lang="pl-PL" sz="2000" dirty="0"/>
              <a:t> </a:t>
            </a:r>
            <a:r>
              <a:rPr lang="en-US" sz="2000" b="1" dirty="0"/>
              <a:t>unsupervised learning problem, </a:t>
            </a:r>
            <a:r>
              <a:rPr lang="en-US" sz="2000" dirty="0" err="1"/>
              <a:t>i.e</a:t>
            </a:r>
            <a:r>
              <a:rPr lang="pl-PL" sz="2000" dirty="0"/>
              <a:t>. </a:t>
            </a:r>
            <a:r>
              <a:rPr lang="en-US" sz="2000" dirty="0"/>
              <a:t>in general the knowledge regarding the relations between data sample elements is not needed (although most methods implicitly or explicitly require the number of clusters as the input parameter</a:t>
            </a:r>
            <a:r>
              <a:rPr lang="pl-PL" sz="2000" dirty="0"/>
              <a:t>)</a:t>
            </a:r>
            <a:r>
              <a:rPr lang="en-US" sz="2000" dirty="0"/>
              <a:t>.</a:t>
            </a:r>
            <a:endParaRPr lang="pl-PL" sz="2000" b="1" dirty="0"/>
          </a:p>
          <a:p>
            <a:pPr marL="441325" indent="-441325" eaLnBrk="1" hangingPunct="1">
              <a:buNone/>
            </a:pPr>
            <a:endParaRPr lang="pl-PL" sz="2000" dirty="0"/>
          </a:p>
          <a:p>
            <a:pPr marL="441325" indent="-441325" eaLnBrk="1" hangingPunct="1"/>
            <a:endParaRPr lang="pl-PL" sz="2000" dirty="0"/>
          </a:p>
          <a:p>
            <a:pPr marL="441325" indent="-441325" eaLnBrk="1" hangingPunct="1"/>
            <a:endParaRPr lang="pl-PL" sz="2000" dirty="0"/>
          </a:p>
          <a:p>
            <a:pPr marL="0" indent="0" eaLnBrk="1" hangingPunct="1">
              <a:buNone/>
            </a:pPr>
            <a:endParaRPr lang="pl-PL" sz="20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a:t>
            </a:fld>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0" end="0"/>
                                            </p:txEl>
                                          </p:spTgt>
                                        </p:tgtEl>
                                        <p:attrNameLst>
                                          <p:attrName>style.visibility</p:attrName>
                                        </p:attrNameLst>
                                      </p:cBhvr>
                                      <p:to>
                                        <p:strVal val="visible"/>
                                      </p:to>
                                    </p:set>
                                    <p:animEffect transition="in" filter="fade">
                                      <p:cBhvr>
                                        <p:cTn id="10" dur="500"/>
                                        <p:tgtEl>
                                          <p:spTgt spid="614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47">
                                            <p:txEl>
                                              <p:pRg st="1" end="1"/>
                                            </p:txEl>
                                          </p:spTgt>
                                        </p:tgtEl>
                                        <p:attrNameLst>
                                          <p:attrName>style.visibility</p:attrName>
                                        </p:attrNameLst>
                                      </p:cBhvr>
                                      <p:to>
                                        <p:strVal val="visible"/>
                                      </p:to>
                                    </p:set>
                                    <p:animEffect transition="in" filter="fade">
                                      <p:cBhvr>
                                        <p:cTn id="15" dur="500"/>
                                        <p:tgtEl>
                                          <p:spTgt spid="61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47">
                                            <p:txEl>
                                              <p:pRg st="2" end="2"/>
                                            </p:txEl>
                                          </p:spTgt>
                                        </p:tgtEl>
                                        <p:attrNameLst>
                                          <p:attrName>style.visibility</p:attrName>
                                        </p:attrNameLst>
                                      </p:cBhvr>
                                      <p:to>
                                        <p:strVal val="visible"/>
                                      </p:to>
                                    </p:set>
                                    <p:animEffect transition="in" filter="fade">
                                      <p:cBhvr>
                                        <p:cTn id="20" dur="500"/>
                                        <p:tgtEl>
                                          <p:spTgt spid="61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47">
                                            <p:txEl>
                                              <p:pRg st="3" end="3"/>
                                            </p:txEl>
                                          </p:spTgt>
                                        </p:tgtEl>
                                        <p:attrNameLst>
                                          <p:attrName>style.visibility</p:attrName>
                                        </p:attrNameLst>
                                      </p:cBhvr>
                                      <p:to>
                                        <p:strVal val="visible"/>
                                      </p:to>
                                    </p:set>
                                    <p:animEffect transition="in" filter="fade">
                                      <p:cBhvr>
                                        <p:cTn id="25"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Few solutions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20</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20" name="Rectangle 3"/>
          <p:cNvSpPr txBox="1">
            <a:spLocks noChangeArrowheads="1"/>
          </p:cNvSpPr>
          <p:nvPr/>
        </p:nvSpPr>
        <p:spPr bwMode="auto">
          <a:xfrm>
            <a:off x="1083643" y="3914850"/>
            <a:ext cx="4800600" cy="3303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90600" marR="0" lvl="1" indent="-533400" algn="l" defTabSz="914400" rtl="0" eaLnBrk="0" fontAlgn="base" latinLnBrk="0" hangingPunct="0">
              <a:lnSpc>
                <a:spcPct val="90000"/>
              </a:lnSpc>
              <a:spcBef>
                <a:spcPct val="20000"/>
              </a:spcBef>
              <a:spcAft>
                <a:spcPct val="0"/>
              </a:spcAft>
              <a:buClrTx/>
              <a:buSzTx/>
              <a:buFont typeface="Arial" charset="0"/>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 </a:t>
            </a:r>
          </a:p>
        </p:txBody>
      </p:sp>
      <p:sp>
        <p:nvSpPr>
          <p:cNvPr id="21" name="Freeform 29" descr="5%"/>
          <p:cNvSpPr>
            <a:spLocks/>
          </p:cNvSpPr>
          <p:nvPr/>
        </p:nvSpPr>
        <p:spPr bwMode="auto">
          <a:xfrm rot="16200000">
            <a:off x="913533" y="3191395"/>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2" name="Oval 30"/>
          <p:cNvSpPr>
            <a:spLocks noChangeArrowheads="1"/>
          </p:cNvSpPr>
          <p:nvPr/>
        </p:nvSpPr>
        <p:spPr bwMode="auto">
          <a:xfrm rot="16200000">
            <a:off x="2203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3" name="Oval 31"/>
          <p:cNvSpPr>
            <a:spLocks noChangeArrowheads="1"/>
          </p:cNvSpPr>
          <p:nvPr/>
        </p:nvSpPr>
        <p:spPr bwMode="auto">
          <a:xfrm rot="16200000">
            <a:off x="2127176" y="3349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4" name="Oval 32"/>
          <p:cNvSpPr>
            <a:spLocks noChangeArrowheads="1"/>
          </p:cNvSpPr>
          <p:nvPr/>
        </p:nvSpPr>
        <p:spPr bwMode="auto">
          <a:xfrm rot="16200000">
            <a:off x="1288976" y="38065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5" name="Oval 33"/>
          <p:cNvSpPr>
            <a:spLocks noChangeArrowheads="1"/>
          </p:cNvSpPr>
          <p:nvPr/>
        </p:nvSpPr>
        <p:spPr bwMode="auto">
          <a:xfrm rot="16200000">
            <a:off x="2354189" y="36525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6" name="Freeform 34" descr="5%"/>
          <p:cNvSpPr>
            <a:spLocks/>
          </p:cNvSpPr>
          <p:nvPr/>
        </p:nvSpPr>
        <p:spPr bwMode="auto">
          <a:xfrm rot="5400000" flipV="1">
            <a:off x="3803576" y="3044552"/>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7" name="Oval 35"/>
          <p:cNvSpPr>
            <a:spLocks noChangeArrowheads="1"/>
          </p:cNvSpPr>
          <p:nvPr/>
        </p:nvSpPr>
        <p:spPr bwMode="auto">
          <a:xfrm rot="5400000" flipV="1">
            <a:off x="5327576" y="3501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8" name="Oval 36"/>
          <p:cNvSpPr>
            <a:spLocks noChangeArrowheads="1"/>
          </p:cNvSpPr>
          <p:nvPr/>
        </p:nvSpPr>
        <p:spPr bwMode="auto">
          <a:xfrm rot="5400000" flipV="1">
            <a:off x="3967089" y="35001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9" name="Oval 37"/>
          <p:cNvSpPr>
            <a:spLocks noChangeArrowheads="1"/>
          </p:cNvSpPr>
          <p:nvPr/>
        </p:nvSpPr>
        <p:spPr bwMode="auto">
          <a:xfrm rot="5400000" flipV="1">
            <a:off x="4489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0" name="Oval 38"/>
          <p:cNvSpPr>
            <a:spLocks noChangeArrowheads="1"/>
          </p:cNvSpPr>
          <p:nvPr/>
        </p:nvSpPr>
        <p:spPr bwMode="auto">
          <a:xfrm rot="5400000" flipV="1">
            <a:off x="4489376" y="3120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1" name="Line 39"/>
          <p:cNvSpPr>
            <a:spLocks noChangeShapeType="1"/>
          </p:cNvSpPr>
          <p:nvPr/>
        </p:nvSpPr>
        <p:spPr bwMode="auto">
          <a:xfrm flipV="1">
            <a:off x="2431976" y="3564632"/>
            <a:ext cx="1524000" cy="152400"/>
          </a:xfrm>
          <a:prstGeom prst="line">
            <a:avLst/>
          </a:prstGeom>
          <a:noFill/>
          <a:ln w="25400">
            <a:solidFill>
              <a:srgbClr val="FFCC00"/>
            </a:solidFill>
            <a:round/>
            <a:headEnd type="triangle" w="med" len="med"/>
            <a:tailEnd type="triangle" w="med" len="med"/>
          </a:ln>
        </p:spPr>
        <p:txBody>
          <a:bodyPr/>
          <a:lstStyle/>
          <a:p>
            <a:endParaRPr lang="pl-PL"/>
          </a:p>
        </p:txBody>
      </p:sp>
      <p:sp>
        <p:nvSpPr>
          <p:cNvPr id="32" name="Rectangle 41"/>
          <p:cNvSpPr>
            <a:spLocks noChangeArrowheads="1"/>
          </p:cNvSpPr>
          <p:nvPr/>
        </p:nvSpPr>
        <p:spPr bwMode="auto">
          <a:xfrm>
            <a:off x="5889104" y="1988840"/>
            <a:ext cx="3240360" cy="3844280"/>
          </a:xfrm>
          <a:prstGeom prst="rect">
            <a:avLst/>
          </a:prstGeom>
          <a:noFill/>
          <a:ln w="12700">
            <a:noFill/>
            <a:miter lim="800000"/>
            <a:headEnd/>
            <a:tailEnd/>
          </a:ln>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b="0" dirty="0">
                <a:solidFill>
                  <a:srgbClr val="FF0000"/>
                </a:solidFill>
              </a:rPr>
              <a:t>MIN</a:t>
            </a:r>
          </a:p>
          <a:p>
            <a:pPr marL="342900" indent="-342900">
              <a:spcBef>
                <a:spcPts val="200"/>
              </a:spcBef>
              <a:spcAft>
                <a:spcPts val="200"/>
              </a:spcAft>
              <a:buClr>
                <a:srgbClr val="0C7B9C"/>
              </a:buClr>
              <a:buSzPct val="75000"/>
              <a:buFont typeface="Monotype Sorts" pitchFamily="2" charset="2"/>
              <a:buChar char="l"/>
            </a:pPr>
            <a:r>
              <a:rPr lang="en-US" sz="2400" b="0" dirty="0"/>
              <a:t>MAX</a:t>
            </a:r>
          </a:p>
          <a:p>
            <a:pPr marL="342900" indent="-342900">
              <a:spcBef>
                <a:spcPts val="200"/>
              </a:spcBef>
              <a:spcAft>
                <a:spcPts val="200"/>
              </a:spcAft>
              <a:buClr>
                <a:srgbClr val="0C7B9C"/>
              </a:buClr>
              <a:buSzPct val="75000"/>
              <a:buFont typeface="Monotype Sorts" pitchFamily="2" charset="2"/>
              <a:buChar char="l"/>
            </a:pPr>
            <a:r>
              <a:rPr lang="en-US" sz="2400" b="0" dirty="0"/>
              <a:t>Group average</a:t>
            </a:r>
          </a:p>
          <a:p>
            <a:pPr marL="342900" indent="-342900">
              <a:spcBef>
                <a:spcPts val="200"/>
              </a:spcBef>
              <a:spcAft>
                <a:spcPts val="200"/>
              </a:spcAft>
              <a:buClr>
                <a:srgbClr val="0C7B9C"/>
              </a:buClr>
              <a:buSzPct val="75000"/>
              <a:buFont typeface="Monotype Sorts" pitchFamily="2" charset="2"/>
              <a:buChar char="l"/>
            </a:pPr>
            <a:r>
              <a:rPr lang="en-US" sz="2400" b="0" dirty="0"/>
              <a:t>Distance between centers</a:t>
            </a:r>
          </a:p>
          <a:p>
            <a:pPr marL="342900" indent="-342900">
              <a:spcBef>
                <a:spcPts val="200"/>
              </a:spcBef>
              <a:spcAft>
                <a:spcPts val="200"/>
              </a:spcAft>
              <a:buClr>
                <a:srgbClr val="0C7B9C"/>
              </a:buClr>
              <a:buSzPct val="75000"/>
              <a:buFont typeface="Monotype Sorts" pitchFamily="2" charset="2"/>
              <a:buChar char="l"/>
            </a:pPr>
            <a:r>
              <a:rPr lang="en-US" sz="2400" b="0" dirty="0"/>
              <a:t>Other methods using cost functions (e.g. Ward algorithm</a:t>
            </a:r>
            <a:r>
              <a:rPr lang="pl-PL" sz="2400" b="0" dirty="0"/>
              <a:t>)</a:t>
            </a:r>
            <a:endParaRPr lang="en-US" sz="2400" b="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Few solutions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21</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20" name="Rectangle 3"/>
          <p:cNvSpPr txBox="1">
            <a:spLocks noChangeArrowheads="1"/>
          </p:cNvSpPr>
          <p:nvPr/>
        </p:nvSpPr>
        <p:spPr bwMode="auto">
          <a:xfrm>
            <a:off x="1083643" y="3914850"/>
            <a:ext cx="4800600" cy="3303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90600" marR="0" lvl="1" indent="-533400" algn="l" defTabSz="914400" rtl="0" eaLnBrk="0" fontAlgn="base" latinLnBrk="0" hangingPunct="0">
              <a:lnSpc>
                <a:spcPct val="90000"/>
              </a:lnSpc>
              <a:spcBef>
                <a:spcPct val="20000"/>
              </a:spcBef>
              <a:spcAft>
                <a:spcPct val="0"/>
              </a:spcAft>
              <a:buClrTx/>
              <a:buSzTx/>
              <a:buFont typeface="Arial" charset="0"/>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 </a:t>
            </a:r>
          </a:p>
        </p:txBody>
      </p:sp>
      <p:sp>
        <p:nvSpPr>
          <p:cNvPr id="21" name="Freeform 29" descr="5%"/>
          <p:cNvSpPr>
            <a:spLocks/>
          </p:cNvSpPr>
          <p:nvPr/>
        </p:nvSpPr>
        <p:spPr bwMode="auto">
          <a:xfrm rot="16200000">
            <a:off x="913533" y="3191395"/>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2" name="Oval 30"/>
          <p:cNvSpPr>
            <a:spLocks noChangeArrowheads="1"/>
          </p:cNvSpPr>
          <p:nvPr/>
        </p:nvSpPr>
        <p:spPr bwMode="auto">
          <a:xfrm rot="16200000">
            <a:off x="2203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3" name="Oval 31"/>
          <p:cNvSpPr>
            <a:spLocks noChangeArrowheads="1"/>
          </p:cNvSpPr>
          <p:nvPr/>
        </p:nvSpPr>
        <p:spPr bwMode="auto">
          <a:xfrm rot="16200000">
            <a:off x="2127176" y="3349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4" name="Oval 32"/>
          <p:cNvSpPr>
            <a:spLocks noChangeArrowheads="1"/>
          </p:cNvSpPr>
          <p:nvPr/>
        </p:nvSpPr>
        <p:spPr bwMode="auto">
          <a:xfrm rot="16200000">
            <a:off x="1288976" y="38065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5" name="Oval 33"/>
          <p:cNvSpPr>
            <a:spLocks noChangeArrowheads="1"/>
          </p:cNvSpPr>
          <p:nvPr/>
        </p:nvSpPr>
        <p:spPr bwMode="auto">
          <a:xfrm rot="16200000">
            <a:off x="2354189" y="36525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6" name="Freeform 34" descr="5%"/>
          <p:cNvSpPr>
            <a:spLocks/>
          </p:cNvSpPr>
          <p:nvPr/>
        </p:nvSpPr>
        <p:spPr bwMode="auto">
          <a:xfrm rot="5400000" flipV="1">
            <a:off x="3803576" y="3044552"/>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7" name="Oval 35"/>
          <p:cNvSpPr>
            <a:spLocks noChangeArrowheads="1"/>
          </p:cNvSpPr>
          <p:nvPr/>
        </p:nvSpPr>
        <p:spPr bwMode="auto">
          <a:xfrm rot="5400000" flipV="1">
            <a:off x="5327576" y="3501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8" name="Oval 36"/>
          <p:cNvSpPr>
            <a:spLocks noChangeArrowheads="1"/>
          </p:cNvSpPr>
          <p:nvPr/>
        </p:nvSpPr>
        <p:spPr bwMode="auto">
          <a:xfrm rot="5400000" flipV="1">
            <a:off x="3967089" y="35001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9" name="Oval 37"/>
          <p:cNvSpPr>
            <a:spLocks noChangeArrowheads="1"/>
          </p:cNvSpPr>
          <p:nvPr/>
        </p:nvSpPr>
        <p:spPr bwMode="auto">
          <a:xfrm rot="5400000" flipV="1">
            <a:off x="4489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0" name="Oval 38"/>
          <p:cNvSpPr>
            <a:spLocks noChangeArrowheads="1"/>
          </p:cNvSpPr>
          <p:nvPr/>
        </p:nvSpPr>
        <p:spPr bwMode="auto">
          <a:xfrm rot="5400000" flipV="1">
            <a:off x="4489376" y="3120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2" name="Rectangle 41"/>
          <p:cNvSpPr>
            <a:spLocks noChangeArrowheads="1"/>
          </p:cNvSpPr>
          <p:nvPr/>
        </p:nvSpPr>
        <p:spPr bwMode="auto">
          <a:xfrm>
            <a:off x="5889104" y="1988840"/>
            <a:ext cx="3240360" cy="3844280"/>
          </a:xfrm>
          <a:prstGeom prst="rect">
            <a:avLst/>
          </a:prstGeom>
          <a:noFill/>
          <a:ln w="12700">
            <a:noFill/>
            <a:miter lim="800000"/>
            <a:headEnd/>
            <a:tailEnd/>
          </a:ln>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b="0" dirty="0"/>
              <a:t>MIN</a:t>
            </a:r>
          </a:p>
          <a:p>
            <a:pPr marL="342900" indent="-342900">
              <a:spcBef>
                <a:spcPts val="200"/>
              </a:spcBef>
              <a:spcAft>
                <a:spcPts val="200"/>
              </a:spcAft>
              <a:buClr>
                <a:srgbClr val="0C7B9C"/>
              </a:buClr>
              <a:buSzPct val="75000"/>
              <a:buFont typeface="Monotype Sorts" pitchFamily="2" charset="2"/>
              <a:buChar char="l"/>
            </a:pPr>
            <a:r>
              <a:rPr lang="en-US" sz="2400" b="0" dirty="0">
                <a:solidFill>
                  <a:srgbClr val="FF0000"/>
                </a:solidFill>
              </a:rPr>
              <a:t>MAX</a:t>
            </a:r>
          </a:p>
          <a:p>
            <a:pPr marL="342900" indent="-342900">
              <a:spcBef>
                <a:spcPts val="200"/>
              </a:spcBef>
              <a:spcAft>
                <a:spcPts val="200"/>
              </a:spcAft>
              <a:buClr>
                <a:srgbClr val="0C7B9C"/>
              </a:buClr>
              <a:buSzPct val="75000"/>
              <a:buFont typeface="Monotype Sorts" pitchFamily="2" charset="2"/>
              <a:buChar char="l"/>
            </a:pPr>
            <a:r>
              <a:rPr lang="en-US" sz="2400" dirty="0"/>
              <a:t>Group average</a:t>
            </a:r>
          </a:p>
          <a:p>
            <a:pPr marL="342900" indent="-342900">
              <a:spcBef>
                <a:spcPts val="200"/>
              </a:spcBef>
              <a:spcAft>
                <a:spcPts val="200"/>
              </a:spcAft>
              <a:buClr>
                <a:srgbClr val="0C7B9C"/>
              </a:buClr>
              <a:buSzPct val="75000"/>
              <a:buFont typeface="Monotype Sorts" pitchFamily="2" charset="2"/>
              <a:buChar char="l"/>
            </a:pPr>
            <a:r>
              <a:rPr lang="en-US" sz="2400" dirty="0"/>
              <a:t>Distance between centers</a:t>
            </a:r>
          </a:p>
          <a:p>
            <a:pPr marL="342900" indent="-342900">
              <a:spcBef>
                <a:spcPts val="200"/>
              </a:spcBef>
              <a:spcAft>
                <a:spcPts val="200"/>
              </a:spcAft>
              <a:buClr>
                <a:srgbClr val="0C7B9C"/>
              </a:buClr>
              <a:buSzPct val="75000"/>
              <a:buFont typeface="Monotype Sorts" pitchFamily="2" charset="2"/>
              <a:buChar char="l"/>
            </a:pPr>
            <a:r>
              <a:rPr lang="en-US" sz="2400" dirty="0"/>
              <a:t>Other methods using cost functions (e.g. Ward algorithm</a:t>
            </a:r>
            <a:r>
              <a:rPr lang="pl-PL" sz="2400" dirty="0"/>
              <a:t>)</a:t>
            </a:r>
            <a:endParaRPr lang="en-US" sz="2400" dirty="0"/>
          </a:p>
        </p:txBody>
      </p:sp>
      <p:sp>
        <p:nvSpPr>
          <p:cNvPr id="18" name="Line 39"/>
          <p:cNvSpPr>
            <a:spLocks noChangeShapeType="1"/>
          </p:cNvSpPr>
          <p:nvPr/>
        </p:nvSpPr>
        <p:spPr bwMode="auto">
          <a:xfrm flipV="1">
            <a:off x="1352600" y="3588782"/>
            <a:ext cx="3962400" cy="228600"/>
          </a:xfrm>
          <a:prstGeom prst="line">
            <a:avLst/>
          </a:prstGeom>
          <a:noFill/>
          <a:ln w="25400">
            <a:solidFill>
              <a:srgbClr val="FFCC00"/>
            </a:solidFill>
            <a:round/>
            <a:headEnd type="triangle" w="med" len="med"/>
            <a:tailEnd type="triangle" w="med" len="med"/>
          </a:ln>
        </p:spPr>
        <p:txBody>
          <a:bodyPr/>
          <a:lstStyle/>
          <a:p>
            <a:endParaRPr lang="pl-PL"/>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Few solutions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22</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20" name="Rectangle 3"/>
          <p:cNvSpPr txBox="1">
            <a:spLocks noChangeArrowheads="1"/>
          </p:cNvSpPr>
          <p:nvPr/>
        </p:nvSpPr>
        <p:spPr bwMode="auto">
          <a:xfrm>
            <a:off x="1083643" y="3914850"/>
            <a:ext cx="4800600" cy="3303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90600" marR="0" lvl="1" indent="-533400" algn="l" defTabSz="914400" rtl="0" eaLnBrk="0" fontAlgn="base" latinLnBrk="0" hangingPunct="0">
              <a:lnSpc>
                <a:spcPct val="90000"/>
              </a:lnSpc>
              <a:spcBef>
                <a:spcPct val="20000"/>
              </a:spcBef>
              <a:spcAft>
                <a:spcPct val="0"/>
              </a:spcAft>
              <a:buClrTx/>
              <a:buSzTx/>
              <a:buFont typeface="Arial" charset="0"/>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 </a:t>
            </a:r>
          </a:p>
        </p:txBody>
      </p:sp>
      <p:sp>
        <p:nvSpPr>
          <p:cNvPr id="21" name="Freeform 29" descr="5%"/>
          <p:cNvSpPr>
            <a:spLocks/>
          </p:cNvSpPr>
          <p:nvPr/>
        </p:nvSpPr>
        <p:spPr bwMode="auto">
          <a:xfrm rot="16200000">
            <a:off x="913533" y="3191395"/>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2" name="Oval 30"/>
          <p:cNvSpPr>
            <a:spLocks noChangeArrowheads="1"/>
          </p:cNvSpPr>
          <p:nvPr/>
        </p:nvSpPr>
        <p:spPr bwMode="auto">
          <a:xfrm rot="16200000">
            <a:off x="2203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3" name="Oval 31"/>
          <p:cNvSpPr>
            <a:spLocks noChangeArrowheads="1"/>
          </p:cNvSpPr>
          <p:nvPr/>
        </p:nvSpPr>
        <p:spPr bwMode="auto">
          <a:xfrm rot="16200000">
            <a:off x="2127176" y="3349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4" name="Oval 32"/>
          <p:cNvSpPr>
            <a:spLocks noChangeArrowheads="1"/>
          </p:cNvSpPr>
          <p:nvPr/>
        </p:nvSpPr>
        <p:spPr bwMode="auto">
          <a:xfrm rot="16200000">
            <a:off x="1288976" y="38065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5" name="Oval 33"/>
          <p:cNvSpPr>
            <a:spLocks noChangeArrowheads="1"/>
          </p:cNvSpPr>
          <p:nvPr/>
        </p:nvSpPr>
        <p:spPr bwMode="auto">
          <a:xfrm rot="16200000">
            <a:off x="2354189" y="36525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6" name="Freeform 34" descr="5%"/>
          <p:cNvSpPr>
            <a:spLocks/>
          </p:cNvSpPr>
          <p:nvPr/>
        </p:nvSpPr>
        <p:spPr bwMode="auto">
          <a:xfrm rot="5400000" flipV="1">
            <a:off x="3803576" y="3044552"/>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7" name="Oval 35"/>
          <p:cNvSpPr>
            <a:spLocks noChangeArrowheads="1"/>
          </p:cNvSpPr>
          <p:nvPr/>
        </p:nvSpPr>
        <p:spPr bwMode="auto">
          <a:xfrm rot="5400000" flipV="1">
            <a:off x="5327576" y="3501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8" name="Oval 36"/>
          <p:cNvSpPr>
            <a:spLocks noChangeArrowheads="1"/>
          </p:cNvSpPr>
          <p:nvPr/>
        </p:nvSpPr>
        <p:spPr bwMode="auto">
          <a:xfrm rot="5400000" flipV="1">
            <a:off x="3967089" y="35001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9" name="Oval 37"/>
          <p:cNvSpPr>
            <a:spLocks noChangeArrowheads="1"/>
          </p:cNvSpPr>
          <p:nvPr/>
        </p:nvSpPr>
        <p:spPr bwMode="auto">
          <a:xfrm rot="5400000" flipV="1">
            <a:off x="4489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0" name="Oval 38"/>
          <p:cNvSpPr>
            <a:spLocks noChangeArrowheads="1"/>
          </p:cNvSpPr>
          <p:nvPr/>
        </p:nvSpPr>
        <p:spPr bwMode="auto">
          <a:xfrm rot="5400000" flipV="1">
            <a:off x="4489376" y="3120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2" name="Rectangle 41"/>
          <p:cNvSpPr>
            <a:spLocks noChangeArrowheads="1"/>
          </p:cNvSpPr>
          <p:nvPr/>
        </p:nvSpPr>
        <p:spPr bwMode="auto">
          <a:xfrm>
            <a:off x="5889104" y="1988840"/>
            <a:ext cx="3240360" cy="3844280"/>
          </a:xfrm>
          <a:prstGeom prst="rect">
            <a:avLst/>
          </a:prstGeom>
          <a:noFill/>
          <a:ln w="12700">
            <a:noFill/>
            <a:miter lim="800000"/>
            <a:headEnd/>
            <a:tailEnd/>
          </a:ln>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b="0" dirty="0"/>
              <a:t>MIN</a:t>
            </a:r>
          </a:p>
          <a:p>
            <a:pPr marL="342900" indent="-342900">
              <a:spcBef>
                <a:spcPts val="200"/>
              </a:spcBef>
              <a:spcAft>
                <a:spcPts val="200"/>
              </a:spcAft>
              <a:buClr>
                <a:srgbClr val="0C7B9C"/>
              </a:buClr>
              <a:buSzPct val="75000"/>
              <a:buFont typeface="Monotype Sorts" pitchFamily="2" charset="2"/>
              <a:buChar char="l"/>
            </a:pPr>
            <a:r>
              <a:rPr lang="en-US" sz="2400" b="0" dirty="0"/>
              <a:t>MAX</a:t>
            </a:r>
          </a:p>
          <a:p>
            <a:pPr marL="342900" indent="-342900">
              <a:spcBef>
                <a:spcPts val="200"/>
              </a:spcBef>
              <a:spcAft>
                <a:spcPts val="200"/>
              </a:spcAft>
              <a:buClr>
                <a:srgbClr val="0C7B9C"/>
              </a:buClr>
              <a:buSzPct val="75000"/>
              <a:buFont typeface="Monotype Sorts" pitchFamily="2" charset="2"/>
              <a:buChar char="l"/>
            </a:pPr>
            <a:r>
              <a:rPr lang="en-US" sz="2400" b="0" dirty="0">
                <a:solidFill>
                  <a:srgbClr val="FF0000"/>
                </a:solidFill>
              </a:rPr>
              <a:t>Group average</a:t>
            </a:r>
          </a:p>
          <a:p>
            <a:pPr marL="342900" indent="-342900">
              <a:spcBef>
                <a:spcPts val="200"/>
              </a:spcBef>
              <a:spcAft>
                <a:spcPts val="200"/>
              </a:spcAft>
              <a:buClr>
                <a:srgbClr val="0C7B9C"/>
              </a:buClr>
              <a:buSzPct val="75000"/>
              <a:buFont typeface="Monotype Sorts" pitchFamily="2" charset="2"/>
              <a:buChar char="l"/>
            </a:pPr>
            <a:r>
              <a:rPr lang="en-US" sz="2400" dirty="0"/>
              <a:t>Distance between centers</a:t>
            </a:r>
          </a:p>
          <a:p>
            <a:pPr marL="342900" indent="-342900">
              <a:spcBef>
                <a:spcPts val="200"/>
              </a:spcBef>
              <a:spcAft>
                <a:spcPts val="200"/>
              </a:spcAft>
              <a:buClr>
                <a:srgbClr val="0C7B9C"/>
              </a:buClr>
              <a:buSzPct val="75000"/>
              <a:buFont typeface="Monotype Sorts" pitchFamily="2" charset="2"/>
              <a:buChar char="l"/>
            </a:pPr>
            <a:r>
              <a:rPr lang="en-US" sz="2400" dirty="0"/>
              <a:t>Other methods using cost functions (e.g. Ward algorithm</a:t>
            </a:r>
            <a:r>
              <a:rPr lang="pl-PL" sz="2400" dirty="0"/>
              <a:t>)</a:t>
            </a:r>
            <a:endParaRPr lang="en-US" sz="2400" b="0" dirty="0"/>
          </a:p>
        </p:txBody>
      </p:sp>
      <p:sp>
        <p:nvSpPr>
          <p:cNvPr id="19" name="Oval 30"/>
          <p:cNvSpPr>
            <a:spLocks noChangeArrowheads="1"/>
          </p:cNvSpPr>
          <p:nvPr/>
        </p:nvSpPr>
        <p:spPr bwMode="auto">
          <a:xfrm rot="16200000">
            <a:off x="2201524" y="41100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1" name="Oval 31"/>
          <p:cNvSpPr>
            <a:spLocks noChangeArrowheads="1"/>
          </p:cNvSpPr>
          <p:nvPr/>
        </p:nvSpPr>
        <p:spPr bwMode="auto">
          <a:xfrm rot="16200000">
            <a:off x="2125324" y="33480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3" name="Oval 32"/>
          <p:cNvSpPr>
            <a:spLocks noChangeArrowheads="1"/>
          </p:cNvSpPr>
          <p:nvPr/>
        </p:nvSpPr>
        <p:spPr bwMode="auto">
          <a:xfrm rot="16200000">
            <a:off x="1287124" y="38052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4" name="Oval 33"/>
          <p:cNvSpPr>
            <a:spLocks noChangeArrowheads="1"/>
          </p:cNvSpPr>
          <p:nvPr/>
        </p:nvSpPr>
        <p:spPr bwMode="auto">
          <a:xfrm rot="16200000">
            <a:off x="2352337" y="3651263"/>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5" name="Oval 35"/>
          <p:cNvSpPr>
            <a:spLocks noChangeArrowheads="1"/>
          </p:cNvSpPr>
          <p:nvPr/>
        </p:nvSpPr>
        <p:spPr bwMode="auto">
          <a:xfrm rot="5400000" flipV="1">
            <a:off x="5325724" y="35004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6" name="Oval 36"/>
          <p:cNvSpPr>
            <a:spLocks noChangeArrowheads="1"/>
          </p:cNvSpPr>
          <p:nvPr/>
        </p:nvSpPr>
        <p:spPr bwMode="auto">
          <a:xfrm rot="5400000" flipV="1">
            <a:off x="3965237" y="35004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7" name="Oval 37"/>
          <p:cNvSpPr>
            <a:spLocks noChangeArrowheads="1"/>
          </p:cNvSpPr>
          <p:nvPr/>
        </p:nvSpPr>
        <p:spPr bwMode="auto">
          <a:xfrm rot="5400000" flipV="1">
            <a:off x="4487524" y="41100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8" name="Oval 38"/>
          <p:cNvSpPr>
            <a:spLocks noChangeArrowheads="1"/>
          </p:cNvSpPr>
          <p:nvPr/>
        </p:nvSpPr>
        <p:spPr bwMode="auto">
          <a:xfrm rot="5400000" flipV="1">
            <a:off x="4487524" y="3119450"/>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9" name="Line 39"/>
          <p:cNvSpPr>
            <a:spLocks noChangeShapeType="1"/>
          </p:cNvSpPr>
          <p:nvPr/>
        </p:nvSpPr>
        <p:spPr bwMode="auto">
          <a:xfrm>
            <a:off x="2277724" y="4110050"/>
            <a:ext cx="2209800" cy="76200"/>
          </a:xfrm>
          <a:prstGeom prst="line">
            <a:avLst/>
          </a:prstGeom>
          <a:noFill/>
          <a:ln w="6350">
            <a:solidFill>
              <a:srgbClr val="FFCC00"/>
            </a:solidFill>
            <a:round/>
            <a:headEnd/>
            <a:tailEnd/>
          </a:ln>
        </p:spPr>
        <p:txBody>
          <a:bodyPr/>
          <a:lstStyle/>
          <a:p>
            <a:endParaRPr lang="pl-PL"/>
          </a:p>
        </p:txBody>
      </p:sp>
      <p:sp>
        <p:nvSpPr>
          <p:cNvPr id="40" name="Line 40"/>
          <p:cNvSpPr>
            <a:spLocks noChangeShapeType="1"/>
          </p:cNvSpPr>
          <p:nvPr/>
        </p:nvSpPr>
        <p:spPr bwMode="auto">
          <a:xfrm flipV="1">
            <a:off x="2277724" y="3576650"/>
            <a:ext cx="1676400" cy="533400"/>
          </a:xfrm>
          <a:prstGeom prst="line">
            <a:avLst/>
          </a:prstGeom>
          <a:noFill/>
          <a:ln w="6350">
            <a:solidFill>
              <a:srgbClr val="FFCC00"/>
            </a:solidFill>
            <a:round/>
            <a:headEnd/>
            <a:tailEnd/>
          </a:ln>
        </p:spPr>
        <p:txBody>
          <a:bodyPr/>
          <a:lstStyle/>
          <a:p>
            <a:endParaRPr lang="pl-PL"/>
          </a:p>
        </p:txBody>
      </p:sp>
      <p:sp>
        <p:nvSpPr>
          <p:cNvPr id="41" name="Line 41"/>
          <p:cNvSpPr>
            <a:spLocks noChangeShapeType="1"/>
          </p:cNvSpPr>
          <p:nvPr/>
        </p:nvSpPr>
        <p:spPr bwMode="auto">
          <a:xfrm flipV="1">
            <a:off x="2277724" y="3195650"/>
            <a:ext cx="2209800" cy="914400"/>
          </a:xfrm>
          <a:prstGeom prst="line">
            <a:avLst/>
          </a:prstGeom>
          <a:noFill/>
          <a:ln w="6350">
            <a:solidFill>
              <a:srgbClr val="FFCC00"/>
            </a:solidFill>
            <a:round/>
            <a:headEnd/>
            <a:tailEnd/>
          </a:ln>
        </p:spPr>
        <p:txBody>
          <a:bodyPr/>
          <a:lstStyle/>
          <a:p>
            <a:endParaRPr lang="pl-PL"/>
          </a:p>
        </p:txBody>
      </p:sp>
      <p:sp>
        <p:nvSpPr>
          <p:cNvPr id="42" name="Line 42"/>
          <p:cNvSpPr>
            <a:spLocks noChangeShapeType="1"/>
          </p:cNvSpPr>
          <p:nvPr/>
        </p:nvSpPr>
        <p:spPr bwMode="auto">
          <a:xfrm flipV="1">
            <a:off x="2277724" y="3576650"/>
            <a:ext cx="3048000" cy="533400"/>
          </a:xfrm>
          <a:prstGeom prst="line">
            <a:avLst/>
          </a:prstGeom>
          <a:noFill/>
          <a:ln w="6350">
            <a:solidFill>
              <a:srgbClr val="FFCC00"/>
            </a:solidFill>
            <a:round/>
            <a:headEnd/>
            <a:tailEnd/>
          </a:ln>
        </p:spPr>
        <p:txBody>
          <a:bodyPr/>
          <a:lstStyle/>
          <a:p>
            <a:endParaRPr lang="pl-PL"/>
          </a:p>
        </p:txBody>
      </p:sp>
      <p:sp>
        <p:nvSpPr>
          <p:cNvPr id="43" name="Line 43"/>
          <p:cNvSpPr>
            <a:spLocks noChangeShapeType="1"/>
          </p:cNvSpPr>
          <p:nvPr/>
        </p:nvSpPr>
        <p:spPr bwMode="auto">
          <a:xfrm>
            <a:off x="2430124" y="3729050"/>
            <a:ext cx="2057400" cy="457200"/>
          </a:xfrm>
          <a:prstGeom prst="line">
            <a:avLst/>
          </a:prstGeom>
          <a:noFill/>
          <a:ln w="6350">
            <a:solidFill>
              <a:srgbClr val="FFCC00"/>
            </a:solidFill>
            <a:round/>
            <a:headEnd/>
            <a:tailEnd/>
          </a:ln>
        </p:spPr>
        <p:txBody>
          <a:bodyPr/>
          <a:lstStyle/>
          <a:p>
            <a:endParaRPr lang="pl-PL"/>
          </a:p>
        </p:txBody>
      </p:sp>
      <p:sp>
        <p:nvSpPr>
          <p:cNvPr id="44" name="Line 44"/>
          <p:cNvSpPr>
            <a:spLocks noChangeShapeType="1"/>
          </p:cNvSpPr>
          <p:nvPr/>
        </p:nvSpPr>
        <p:spPr bwMode="auto">
          <a:xfrm flipV="1">
            <a:off x="2430124" y="3576650"/>
            <a:ext cx="1524000" cy="152400"/>
          </a:xfrm>
          <a:prstGeom prst="line">
            <a:avLst/>
          </a:prstGeom>
          <a:noFill/>
          <a:ln w="6350">
            <a:solidFill>
              <a:srgbClr val="FFCC00"/>
            </a:solidFill>
            <a:round/>
            <a:headEnd/>
            <a:tailEnd/>
          </a:ln>
        </p:spPr>
        <p:txBody>
          <a:bodyPr/>
          <a:lstStyle/>
          <a:p>
            <a:endParaRPr lang="pl-PL"/>
          </a:p>
        </p:txBody>
      </p:sp>
      <p:sp>
        <p:nvSpPr>
          <p:cNvPr id="45" name="Line 45"/>
          <p:cNvSpPr>
            <a:spLocks noChangeShapeType="1"/>
          </p:cNvSpPr>
          <p:nvPr/>
        </p:nvSpPr>
        <p:spPr bwMode="auto">
          <a:xfrm flipV="1">
            <a:off x="2430124" y="3195650"/>
            <a:ext cx="2057400" cy="533400"/>
          </a:xfrm>
          <a:prstGeom prst="line">
            <a:avLst/>
          </a:prstGeom>
          <a:noFill/>
          <a:ln w="6350">
            <a:solidFill>
              <a:srgbClr val="FFCC00"/>
            </a:solidFill>
            <a:round/>
            <a:headEnd/>
            <a:tailEnd/>
          </a:ln>
        </p:spPr>
        <p:txBody>
          <a:bodyPr/>
          <a:lstStyle/>
          <a:p>
            <a:endParaRPr lang="pl-PL"/>
          </a:p>
        </p:txBody>
      </p:sp>
      <p:sp>
        <p:nvSpPr>
          <p:cNvPr id="46" name="Line 46"/>
          <p:cNvSpPr>
            <a:spLocks noChangeShapeType="1"/>
          </p:cNvSpPr>
          <p:nvPr/>
        </p:nvSpPr>
        <p:spPr bwMode="auto">
          <a:xfrm flipV="1">
            <a:off x="2430124" y="3576650"/>
            <a:ext cx="2895600" cy="152400"/>
          </a:xfrm>
          <a:prstGeom prst="line">
            <a:avLst/>
          </a:prstGeom>
          <a:noFill/>
          <a:ln w="6350">
            <a:solidFill>
              <a:srgbClr val="FFCC00"/>
            </a:solidFill>
            <a:round/>
            <a:headEnd/>
            <a:tailEnd/>
          </a:ln>
        </p:spPr>
        <p:txBody>
          <a:bodyPr/>
          <a:lstStyle/>
          <a:p>
            <a:endParaRPr lang="pl-PL"/>
          </a:p>
        </p:txBody>
      </p:sp>
      <p:sp>
        <p:nvSpPr>
          <p:cNvPr id="47" name="Line 47"/>
          <p:cNvSpPr>
            <a:spLocks noChangeShapeType="1"/>
          </p:cNvSpPr>
          <p:nvPr/>
        </p:nvSpPr>
        <p:spPr bwMode="auto">
          <a:xfrm>
            <a:off x="1363324" y="3805250"/>
            <a:ext cx="3124200" cy="381000"/>
          </a:xfrm>
          <a:prstGeom prst="line">
            <a:avLst/>
          </a:prstGeom>
          <a:noFill/>
          <a:ln w="6350">
            <a:solidFill>
              <a:srgbClr val="FFCC00"/>
            </a:solidFill>
            <a:round/>
            <a:headEnd/>
            <a:tailEnd/>
          </a:ln>
        </p:spPr>
        <p:txBody>
          <a:bodyPr/>
          <a:lstStyle/>
          <a:p>
            <a:endParaRPr lang="pl-PL"/>
          </a:p>
        </p:txBody>
      </p:sp>
      <p:sp>
        <p:nvSpPr>
          <p:cNvPr id="48" name="Line 48"/>
          <p:cNvSpPr>
            <a:spLocks noChangeShapeType="1"/>
          </p:cNvSpPr>
          <p:nvPr/>
        </p:nvSpPr>
        <p:spPr bwMode="auto">
          <a:xfrm flipV="1">
            <a:off x="1363324" y="3576650"/>
            <a:ext cx="3962400" cy="228600"/>
          </a:xfrm>
          <a:prstGeom prst="line">
            <a:avLst/>
          </a:prstGeom>
          <a:noFill/>
          <a:ln w="6350">
            <a:solidFill>
              <a:srgbClr val="FFCC00"/>
            </a:solidFill>
            <a:round/>
            <a:headEnd/>
            <a:tailEnd/>
          </a:ln>
        </p:spPr>
        <p:txBody>
          <a:bodyPr/>
          <a:lstStyle/>
          <a:p>
            <a:endParaRPr lang="pl-PL"/>
          </a:p>
        </p:txBody>
      </p:sp>
      <p:sp>
        <p:nvSpPr>
          <p:cNvPr id="49" name="Line 49"/>
          <p:cNvSpPr>
            <a:spLocks noChangeShapeType="1"/>
          </p:cNvSpPr>
          <p:nvPr/>
        </p:nvSpPr>
        <p:spPr bwMode="auto">
          <a:xfrm flipV="1">
            <a:off x="1363324" y="3195650"/>
            <a:ext cx="3124200" cy="609600"/>
          </a:xfrm>
          <a:prstGeom prst="line">
            <a:avLst/>
          </a:prstGeom>
          <a:noFill/>
          <a:ln w="6350">
            <a:solidFill>
              <a:srgbClr val="FFCC00"/>
            </a:solidFill>
            <a:round/>
            <a:headEnd/>
            <a:tailEnd/>
          </a:ln>
        </p:spPr>
        <p:txBody>
          <a:bodyPr/>
          <a:lstStyle/>
          <a:p>
            <a:endParaRPr lang="pl-PL"/>
          </a:p>
        </p:txBody>
      </p:sp>
      <p:sp>
        <p:nvSpPr>
          <p:cNvPr id="50" name="Line 50"/>
          <p:cNvSpPr>
            <a:spLocks noChangeShapeType="1"/>
          </p:cNvSpPr>
          <p:nvPr/>
        </p:nvSpPr>
        <p:spPr bwMode="auto">
          <a:xfrm flipV="1">
            <a:off x="1363324" y="3576650"/>
            <a:ext cx="2590800" cy="228600"/>
          </a:xfrm>
          <a:prstGeom prst="line">
            <a:avLst/>
          </a:prstGeom>
          <a:noFill/>
          <a:ln w="6350">
            <a:solidFill>
              <a:srgbClr val="FFCC00"/>
            </a:solidFill>
            <a:round/>
            <a:headEnd/>
            <a:tailEnd/>
          </a:ln>
        </p:spPr>
        <p:txBody>
          <a:bodyPr/>
          <a:lstStyle/>
          <a:p>
            <a:endParaRPr lang="pl-PL"/>
          </a:p>
        </p:txBody>
      </p:sp>
      <p:sp>
        <p:nvSpPr>
          <p:cNvPr id="51" name="Line 51"/>
          <p:cNvSpPr>
            <a:spLocks noChangeShapeType="1"/>
          </p:cNvSpPr>
          <p:nvPr/>
        </p:nvSpPr>
        <p:spPr bwMode="auto">
          <a:xfrm>
            <a:off x="2201524" y="3348050"/>
            <a:ext cx="2286000" cy="838200"/>
          </a:xfrm>
          <a:prstGeom prst="line">
            <a:avLst/>
          </a:prstGeom>
          <a:noFill/>
          <a:ln w="6350">
            <a:solidFill>
              <a:srgbClr val="FFCC00"/>
            </a:solidFill>
            <a:round/>
            <a:headEnd/>
            <a:tailEnd/>
          </a:ln>
        </p:spPr>
        <p:txBody>
          <a:bodyPr/>
          <a:lstStyle/>
          <a:p>
            <a:endParaRPr lang="pl-PL"/>
          </a:p>
        </p:txBody>
      </p:sp>
      <p:sp>
        <p:nvSpPr>
          <p:cNvPr id="52" name="Line 52"/>
          <p:cNvSpPr>
            <a:spLocks noChangeShapeType="1"/>
          </p:cNvSpPr>
          <p:nvPr/>
        </p:nvSpPr>
        <p:spPr bwMode="auto">
          <a:xfrm>
            <a:off x="2201524" y="3348050"/>
            <a:ext cx="1752600" cy="228600"/>
          </a:xfrm>
          <a:prstGeom prst="line">
            <a:avLst/>
          </a:prstGeom>
          <a:noFill/>
          <a:ln w="6350">
            <a:solidFill>
              <a:srgbClr val="FFCC00"/>
            </a:solidFill>
            <a:round/>
            <a:headEnd/>
            <a:tailEnd/>
          </a:ln>
        </p:spPr>
        <p:txBody>
          <a:bodyPr/>
          <a:lstStyle/>
          <a:p>
            <a:endParaRPr lang="pl-PL"/>
          </a:p>
        </p:txBody>
      </p:sp>
      <p:sp>
        <p:nvSpPr>
          <p:cNvPr id="53" name="Line 53"/>
          <p:cNvSpPr>
            <a:spLocks noChangeShapeType="1"/>
          </p:cNvSpPr>
          <p:nvPr/>
        </p:nvSpPr>
        <p:spPr bwMode="auto">
          <a:xfrm flipV="1">
            <a:off x="2201524" y="3195650"/>
            <a:ext cx="2286000" cy="152400"/>
          </a:xfrm>
          <a:prstGeom prst="line">
            <a:avLst/>
          </a:prstGeom>
          <a:noFill/>
          <a:ln w="6350">
            <a:solidFill>
              <a:srgbClr val="FFCC00"/>
            </a:solidFill>
            <a:round/>
            <a:headEnd/>
            <a:tailEnd/>
          </a:ln>
        </p:spPr>
        <p:txBody>
          <a:bodyPr/>
          <a:lstStyle/>
          <a:p>
            <a:endParaRPr lang="pl-PL"/>
          </a:p>
        </p:txBody>
      </p:sp>
      <p:sp>
        <p:nvSpPr>
          <p:cNvPr id="54" name="Line 54"/>
          <p:cNvSpPr>
            <a:spLocks noChangeShapeType="1"/>
          </p:cNvSpPr>
          <p:nvPr/>
        </p:nvSpPr>
        <p:spPr bwMode="auto">
          <a:xfrm>
            <a:off x="2201524" y="3348050"/>
            <a:ext cx="3124200" cy="228600"/>
          </a:xfrm>
          <a:prstGeom prst="line">
            <a:avLst/>
          </a:prstGeom>
          <a:noFill/>
          <a:ln w="6350">
            <a:solidFill>
              <a:srgbClr val="FFCC00"/>
            </a:solidFill>
            <a:round/>
            <a:headEnd/>
            <a:tailEnd/>
          </a:ln>
        </p:spPr>
        <p:txBody>
          <a:bodyPr/>
          <a:lstStyle/>
          <a:p>
            <a:endParaRPr lang="pl-PL"/>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Few solutions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23</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20" name="Rectangle 3"/>
          <p:cNvSpPr txBox="1">
            <a:spLocks noChangeArrowheads="1"/>
          </p:cNvSpPr>
          <p:nvPr/>
        </p:nvSpPr>
        <p:spPr bwMode="auto">
          <a:xfrm>
            <a:off x="1083643" y="3914850"/>
            <a:ext cx="4800600" cy="3303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90600" marR="0" lvl="1" indent="-533400" algn="l" defTabSz="914400" rtl="0" eaLnBrk="0" fontAlgn="base" latinLnBrk="0" hangingPunct="0">
              <a:lnSpc>
                <a:spcPct val="90000"/>
              </a:lnSpc>
              <a:spcBef>
                <a:spcPct val="20000"/>
              </a:spcBef>
              <a:spcAft>
                <a:spcPct val="0"/>
              </a:spcAft>
              <a:buClrTx/>
              <a:buSzTx/>
              <a:buFont typeface="Arial" charset="0"/>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 </a:t>
            </a:r>
          </a:p>
        </p:txBody>
      </p:sp>
      <p:sp>
        <p:nvSpPr>
          <p:cNvPr id="21" name="Freeform 29" descr="5%"/>
          <p:cNvSpPr>
            <a:spLocks/>
          </p:cNvSpPr>
          <p:nvPr/>
        </p:nvSpPr>
        <p:spPr bwMode="auto">
          <a:xfrm rot="16200000">
            <a:off x="913533" y="3191395"/>
            <a:ext cx="1828800" cy="1382713"/>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2" name="Oval 30"/>
          <p:cNvSpPr>
            <a:spLocks noChangeArrowheads="1"/>
          </p:cNvSpPr>
          <p:nvPr/>
        </p:nvSpPr>
        <p:spPr bwMode="auto">
          <a:xfrm rot="16200000">
            <a:off x="2203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3" name="Oval 31"/>
          <p:cNvSpPr>
            <a:spLocks noChangeArrowheads="1"/>
          </p:cNvSpPr>
          <p:nvPr/>
        </p:nvSpPr>
        <p:spPr bwMode="auto">
          <a:xfrm rot="16200000">
            <a:off x="2127176" y="3349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4" name="Oval 32"/>
          <p:cNvSpPr>
            <a:spLocks noChangeArrowheads="1"/>
          </p:cNvSpPr>
          <p:nvPr/>
        </p:nvSpPr>
        <p:spPr bwMode="auto">
          <a:xfrm rot="16200000">
            <a:off x="1288976" y="38065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5" name="Oval 33"/>
          <p:cNvSpPr>
            <a:spLocks noChangeArrowheads="1"/>
          </p:cNvSpPr>
          <p:nvPr/>
        </p:nvSpPr>
        <p:spPr bwMode="auto">
          <a:xfrm rot="16200000">
            <a:off x="2354189" y="36525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6" name="Freeform 34" descr="5%"/>
          <p:cNvSpPr>
            <a:spLocks/>
          </p:cNvSpPr>
          <p:nvPr/>
        </p:nvSpPr>
        <p:spPr bwMode="auto">
          <a:xfrm rot="5400000" flipV="1">
            <a:off x="3803576" y="3044552"/>
            <a:ext cx="1828800" cy="1676400"/>
          </a:xfrm>
          <a:custGeom>
            <a:avLst/>
            <a:gdLst>
              <a:gd name="T0" fmla="*/ 433 w 598"/>
              <a:gd name="T1" fmla="*/ 69 h 652"/>
              <a:gd name="T2" fmla="*/ 248 w 598"/>
              <a:gd name="T3" fmla="*/ 0 h 652"/>
              <a:gd name="T4" fmla="*/ 152 w 598"/>
              <a:gd name="T5" fmla="*/ 34 h 652"/>
              <a:gd name="T6" fmla="*/ 125 w 598"/>
              <a:gd name="T7" fmla="*/ 96 h 652"/>
              <a:gd name="T8" fmla="*/ 70 w 598"/>
              <a:gd name="T9" fmla="*/ 172 h 652"/>
              <a:gd name="T10" fmla="*/ 49 w 598"/>
              <a:gd name="T11" fmla="*/ 178 h 652"/>
              <a:gd name="T12" fmla="*/ 29 w 598"/>
              <a:gd name="T13" fmla="*/ 220 h 652"/>
              <a:gd name="T14" fmla="*/ 15 w 598"/>
              <a:gd name="T15" fmla="*/ 261 h 652"/>
              <a:gd name="T16" fmla="*/ 29 w 598"/>
              <a:gd name="T17" fmla="*/ 384 h 652"/>
              <a:gd name="T18" fmla="*/ 97 w 598"/>
              <a:gd name="T19" fmla="*/ 412 h 652"/>
              <a:gd name="T20" fmla="*/ 77 w 598"/>
              <a:gd name="T21" fmla="*/ 487 h 652"/>
              <a:gd name="T22" fmla="*/ 104 w 598"/>
              <a:gd name="T23" fmla="*/ 617 h 652"/>
              <a:gd name="T24" fmla="*/ 166 w 598"/>
              <a:gd name="T25" fmla="*/ 645 h 652"/>
              <a:gd name="T26" fmla="*/ 186 w 598"/>
              <a:gd name="T27" fmla="*/ 652 h 652"/>
              <a:gd name="T28" fmla="*/ 241 w 598"/>
              <a:gd name="T29" fmla="*/ 604 h 652"/>
              <a:gd name="T30" fmla="*/ 351 w 598"/>
              <a:gd name="T31" fmla="*/ 652 h 652"/>
              <a:gd name="T32" fmla="*/ 447 w 598"/>
              <a:gd name="T33" fmla="*/ 590 h 652"/>
              <a:gd name="T34" fmla="*/ 522 w 598"/>
              <a:gd name="T35" fmla="*/ 542 h 652"/>
              <a:gd name="T36" fmla="*/ 570 w 598"/>
              <a:gd name="T37" fmla="*/ 446 h 652"/>
              <a:gd name="T38" fmla="*/ 536 w 598"/>
              <a:gd name="T39" fmla="*/ 391 h 652"/>
              <a:gd name="T40" fmla="*/ 563 w 598"/>
              <a:gd name="T41" fmla="*/ 350 h 652"/>
              <a:gd name="T42" fmla="*/ 598 w 598"/>
              <a:gd name="T43" fmla="*/ 288 h 652"/>
              <a:gd name="T44" fmla="*/ 584 w 598"/>
              <a:gd name="T45" fmla="*/ 192 h 652"/>
              <a:gd name="T46" fmla="*/ 447 w 598"/>
              <a:gd name="T47" fmla="*/ 96 h 652"/>
              <a:gd name="T48" fmla="*/ 433 w 598"/>
              <a:gd name="T49" fmla="*/ 69 h 6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8"/>
              <a:gd name="T76" fmla="*/ 0 h 652"/>
              <a:gd name="T77" fmla="*/ 598 w 598"/>
              <a:gd name="T78" fmla="*/ 652 h 6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8" h="652">
                <a:moveTo>
                  <a:pt x="433" y="69"/>
                </a:moveTo>
                <a:cubicBezTo>
                  <a:pt x="379" y="31"/>
                  <a:pt x="310" y="21"/>
                  <a:pt x="248" y="0"/>
                </a:cubicBezTo>
                <a:cubicBezTo>
                  <a:pt x="195" y="7"/>
                  <a:pt x="192" y="10"/>
                  <a:pt x="152" y="34"/>
                </a:cubicBezTo>
                <a:cubicBezTo>
                  <a:pt x="144" y="57"/>
                  <a:pt x="132" y="73"/>
                  <a:pt x="125" y="96"/>
                </a:cubicBezTo>
                <a:cubicBezTo>
                  <a:pt x="133" y="189"/>
                  <a:pt x="154" y="159"/>
                  <a:pt x="70" y="172"/>
                </a:cubicBezTo>
                <a:cubicBezTo>
                  <a:pt x="63" y="173"/>
                  <a:pt x="56" y="176"/>
                  <a:pt x="49" y="178"/>
                </a:cubicBezTo>
                <a:cubicBezTo>
                  <a:pt x="29" y="209"/>
                  <a:pt x="39" y="188"/>
                  <a:pt x="29" y="220"/>
                </a:cubicBezTo>
                <a:cubicBezTo>
                  <a:pt x="25" y="234"/>
                  <a:pt x="15" y="261"/>
                  <a:pt x="15" y="261"/>
                </a:cubicBezTo>
                <a:cubicBezTo>
                  <a:pt x="18" y="302"/>
                  <a:pt x="0" y="355"/>
                  <a:pt x="29" y="384"/>
                </a:cubicBezTo>
                <a:cubicBezTo>
                  <a:pt x="46" y="401"/>
                  <a:pt x="97" y="412"/>
                  <a:pt x="97" y="412"/>
                </a:cubicBezTo>
                <a:cubicBezTo>
                  <a:pt x="92" y="438"/>
                  <a:pt x="84" y="462"/>
                  <a:pt x="77" y="487"/>
                </a:cubicBezTo>
                <a:cubicBezTo>
                  <a:pt x="79" y="523"/>
                  <a:pt x="71" y="585"/>
                  <a:pt x="104" y="617"/>
                </a:cubicBezTo>
                <a:cubicBezTo>
                  <a:pt x="121" y="634"/>
                  <a:pt x="144" y="638"/>
                  <a:pt x="166" y="645"/>
                </a:cubicBezTo>
                <a:cubicBezTo>
                  <a:pt x="173" y="647"/>
                  <a:pt x="186" y="652"/>
                  <a:pt x="186" y="652"/>
                </a:cubicBezTo>
                <a:cubicBezTo>
                  <a:pt x="214" y="643"/>
                  <a:pt x="224" y="628"/>
                  <a:pt x="241" y="604"/>
                </a:cubicBezTo>
                <a:cubicBezTo>
                  <a:pt x="276" y="626"/>
                  <a:pt x="311" y="642"/>
                  <a:pt x="351" y="652"/>
                </a:cubicBezTo>
                <a:cubicBezTo>
                  <a:pt x="400" y="644"/>
                  <a:pt x="419" y="631"/>
                  <a:pt x="447" y="590"/>
                </a:cubicBezTo>
                <a:cubicBezTo>
                  <a:pt x="467" y="531"/>
                  <a:pt x="403" y="553"/>
                  <a:pt x="522" y="542"/>
                </a:cubicBezTo>
                <a:cubicBezTo>
                  <a:pt x="555" y="520"/>
                  <a:pt x="557" y="482"/>
                  <a:pt x="570" y="446"/>
                </a:cubicBezTo>
                <a:cubicBezTo>
                  <a:pt x="561" y="418"/>
                  <a:pt x="562" y="408"/>
                  <a:pt x="536" y="391"/>
                </a:cubicBezTo>
                <a:cubicBezTo>
                  <a:pt x="512" y="355"/>
                  <a:pt x="529" y="362"/>
                  <a:pt x="563" y="350"/>
                </a:cubicBezTo>
                <a:cubicBezTo>
                  <a:pt x="595" y="303"/>
                  <a:pt x="586" y="325"/>
                  <a:pt x="598" y="288"/>
                </a:cubicBezTo>
                <a:cubicBezTo>
                  <a:pt x="596" y="271"/>
                  <a:pt x="597" y="218"/>
                  <a:pt x="584" y="192"/>
                </a:cubicBezTo>
                <a:cubicBezTo>
                  <a:pt x="560" y="146"/>
                  <a:pt x="494" y="112"/>
                  <a:pt x="447" y="96"/>
                </a:cubicBezTo>
                <a:cubicBezTo>
                  <a:pt x="437" y="93"/>
                  <a:pt x="438" y="78"/>
                  <a:pt x="433" y="69"/>
                </a:cubicBezTo>
                <a:close/>
              </a:path>
            </a:pathLst>
          </a:custGeom>
          <a:noFill/>
          <a:ln w="12700" cap="flat" cmpd="sng">
            <a:solidFill>
              <a:schemeClr val="tx1"/>
            </a:solidFill>
            <a:prstDash val="solid"/>
            <a:round/>
            <a:headEnd/>
            <a:tailEnd/>
          </a:ln>
        </p:spPr>
        <p:txBody>
          <a:bodyPr/>
          <a:lstStyle/>
          <a:p>
            <a:endParaRPr lang="pl-PL"/>
          </a:p>
        </p:txBody>
      </p:sp>
      <p:sp>
        <p:nvSpPr>
          <p:cNvPr id="27" name="Oval 35"/>
          <p:cNvSpPr>
            <a:spLocks noChangeArrowheads="1"/>
          </p:cNvSpPr>
          <p:nvPr/>
        </p:nvSpPr>
        <p:spPr bwMode="auto">
          <a:xfrm rot="5400000" flipV="1">
            <a:off x="5327576" y="3501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8" name="Oval 36"/>
          <p:cNvSpPr>
            <a:spLocks noChangeArrowheads="1"/>
          </p:cNvSpPr>
          <p:nvPr/>
        </p:nvSpPr>
        <p:spPr bwMode="auto">
          <a:xfrm rot="5400000" flipV="1">
            <a:off x="3967089" y="3500165"/>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29" name="Oval 37"/>
          <p:cNvSpPr>
            <a:spLocks noChangeArrowheads="1"/>
          </p:cNvSpPr>
          <p:nvPr/>
        </p:nvSpPr>
        <p:spPr bwMode="auto">
          <a:xfrm rot="5400000" flipV="1">
            <a:off x="4489376" y="41113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0" name="Oval 38"/>
          <p:cNvSpPr>
            <a:spLocks noChangeArrowheads="1"/>
          </p:cNvSpPr>
          <p:nvPr/>
        </p:nvSpPr>
        <p:spPr bwMode="auto">
          <a:xfrm rot="5400000" flipV="1">
            <a:off x="4489376" y="3120752"/>
            <a:ext cx="76200" cy="76200"/>
          </a:xfrm>
          <a:prstGeom prst="ellipse">
            <a:avLst/>
          </a:prstGeom>
          <a:solidFill>
            <a:schemeClr val="tx1"/>
          </a:solidFill>
          <a:ln w="12700">
            <a:solidFill>
              <a:schemeClr val="tx1"/>
            </a:solidFill>
            <a:round/>
            <a:headEnd/>
            <a:tailEnd/>
          </a:ln>
        </p:spPr>
        <p:txBody>
          <a:bodyPr wrap="none" anchor="ctr"/>
          <a:lstStyle/>
          <a:p>
            <a:endParaRPr lang="pl-PL"/>
          </a:p>
        </p:txBody>
      </p:sp>
      <p:sp>
        <p:nvSpPr>
          <p:cNvPr id="32" name="Rectangle 41"/>
          <p:cNvSpPr>
            <a:spLocks noChangeArrowheads="1"/>
          </p:cNvSpPr>
          <p:nvPr/>
        </p:nvSpPr>
        <p:spPr bwMode="auto">
          <a:xfrm>
            <a:off x="5889104" y="1988840"/>
            <a:ext cx="3240360" cy="3844280"/>
          </a:xfrm>
          <a:prstGeom prst="rect">
            <a:avLst/>
          </a:prstGeom>
          <a:noFill/>
          <a:ln w="12700">
            <a:noFill/>
            <a:miter lim="800000"/>
            <a:headEnd/>
            <a:tailEnd/>
          </a:ln>
        </p:spPr>
        <p:txBody>
          <a:bodyPr lIns="90488" tIns="44450" rIns="90488" bIns="44450"/>
          <a:lstStyle/>
          <a:p>
            <a:pPr marL="342900" indent="-342900">
              <a:spcBef>
                <a:spcPts val="200"/>
              </a:spcBef>
              <a:spcAft>
                <a:spcPts val="200"/>
              </a:spcAft>
              <a:buClr>
                <a:srgbClr val="0C7B9C"/>
              </a:buClr>
              <a:buSzPct val="75000"/>
              <a:buFont typeface="Monotype Sorts" pitchFamily="2" charset="2"/>
              <a:buChar char="l"/>
            </a:pPr>
            <a:r>
              <a:rPr lang="en-US" sz="2400" b="0" dirty="0"/>
              <a:t>MIN</a:t>
            </a:r>
          </a:p>
          <a:p>
            <a:pPr marL="342900" indent="-342900">
              <a:spcBef>
                <a:spcPts val="200"/>
              </a:spcBef>
              <a:spcAft>
                <a:spcPts val="200"/>
              </a:spcAft>
              <a:buClr>
                <a:srgbClr val="0C7B9C"/>
              </a:buClr>
              <a:buSzPct val="75000"/>
              <a:buFont typeface="Monotype Sorts" pitchFamily="2" charset="2"/>
              <a:buChar char="l"/>
            </a:pPr>
            <a:r>
              <a:rPr lang="en-US" sz="2400" b="0" dirty="0"/>
              <a:t>MAX</a:t>
            </a:r>
          </a:p>
          <a:p>
            <a:pPr marL="342900" indent="-342900">
              <a:spcBef>
                <a:spcPts val="200"/>
              </a:spcBef>
              <a:spcAft>
                <a:spcPts val="200"/>
              </a:spcAft>
              <a:buClr>
                <a:srgbClr val="0C7B9C"/>
              </a:buClr>
              <a:buSzPct val="75000"/>
              <a:buFont typeface="Monotype Sorts" pitchFamily="2" charset="2"/>
              <a:buChar char="l"/>
            </a:pPr>
            <a:r>
              <a:rPr lang="en-US" sz="2400" b="0" dirty="0"/>
              <a:t>Group average</a:t>
            </a:r>
          </a:p>
          <a:p>
            <a:pPr marL="342900" indent="-342900">
              <a:spcBef>
                <a:spcPts val="200"/>
              </a:spcBef>
              <a:spcAft>
                <a:spcPts val="200"/>
              </a:spcAft>
              <a:buClr>
                <a:srgbClr val="0C7B9C"/>
              </a:buClr>
              <a:buSzPct val="75000"/>
              <a:buFont typeface="Monotype Sorts" pitchFamily="2" charset="2"/>
              <a:buChar char="l"/>
            </a:pPr>
            <a:r>
              <a:rPr lang="en-US" sz="2400" b="0" dirty="0">
                <a:solidFill>
                  <a:srgbClr val="FF0000"/>
                </a:solidFill>
              </a:rPr>
              <a:t>Distance between centers</a:t>
            </a:r>
          </a:p>
          <a:p>
            <a:pPr marL="342900" indent="-342900">
              <a:spcBef>
                <a:spcPts val="200"/>
              </a:spcBef>
              <a:spcAft>
                <a:spcPts val="200"/>
              </a:spcAft>
              <a:buClr>
                <a:srgbClr val="0C7B9C"/>
              </a:buClr>
              <a:buSzPct val="75000"/>
              <a:buFont typeface="Monotype Sorts" pitchFamily="2" charset="2"/>
              <a:buChar char="l"/>
            </a:pPr>
            <a:r>
              <a:rPr lang="en-US" sz="2400" dirty="0"/>
              <a:t>Other methods using cost functions (e.g. Ward algorithm</a:t>
            </a:r>
            <a:r>
              <a:rPr lang="pl-PL" sz="2400" dirty="0"/>
              <a:t>)</a:t>
            </a:r>
            <a:endParaRPr lang="en-US" sz="2400" dirty="0"/>
          </a:p>
        </p:txBody>
      </p:sp>
      <p:sp>
        <p:nvSpPr>
          <p:cNvPr id="19" name="Line 2"/>
          <p:cNvSpPr>
            <a:spLocks noChangeShapeType="1"/>
          </p:cNvSpPr>
          <p:nvPr/>
        </p:nvSpPr>
        <p:spPr bwMode="auto">
          <a:xfrm flipV="1">
            <a:off x="1837184" y="3780656"/>
            <a:ext cx="2895600" cy="0"/>
          </a:xfrm>
          <a:prstGeom prst="line">
            <a:avLst/>
          </a:prstGeom>
          <a:noFill/>
          <a:ln w="25400">
            <a:solidFill>
              <a:srgbClr val="FFCC00"/>
            </a:solidFill>
            <a:round/>
            <a:headEnd type="triangle" w="med" len="med"/>
            <a:tailEnd type="triangle" w="med" len="med"/>
          </a:ln>
        </p:spPr>
        <p:txBody>
          <a:bodyPr/>
          <a:lstStyle/>
          <a:p>
            <a:endParaRPr lang="pl-PL"/>
          </a:p>
        </p:txBody>
      </p:sp>
      <p:sp>
        <p:nvSpPr>
          <p:cNvPr id="31" name="Text Box 42"/>
          <p:cNvSpPr txBox="1">
            <a:spLocks noChangeArrowheads="1"/>
          </p:cNvSpPr>
          <p:nvPr/>
        </p:nvSpPr>
        <p:spPr bwMode="auto">
          <a:xfrm>
            <a:off x="1684784" y="3628256"/>
            <a:ext cx="228600" cy="304800"/>
          </a:xfrm>
          <a:prstGeom prst="rect">
            <a:avLst/>
          </a:prstGeom>
          <a:noFill/>
          <a:ln w="12700">
            <a:noFill/>
            <a:miter lim="800000"/>
            <a:headEnd/>
            <a:tailEnd/>
          </a:ln>
        </p:spPr>
        <p:txBody>
          <a:bodyPr>
            <a:spAutoFit/>
          </a:bodyPr>
          <a:lstStyle/>
          <a:p>
            <a:pPr>
              <a:spcBef>
                <a:spcPct val="50000"/>
              </a:spcBef>
            </a:pPr>
            <a:r>
              <a:rPr lang="en-US">
                <a:solidFill>
                  <a:srgbClr val="FF0000"/>
                </a:solidFill>
                <a:sym typeface="Symbol" pitchFamily="18" charset="2"/>
              </a:rPr>
              <a:t></a:t>
            </a:r>
          </a:p>
        </p:txBody>
      </p:sp>
      <p:sp>
        <p:nvSpPr>
          <p:cNvPr id="33" name="Text Box 43"/>
          <p:cNvSpPr txBox="1">
            <a:spLocks noChangeArrowheads="1"/>
          </p:cNvSpPr>
          <p:nvPr/>
        </p:nvSpPr>
        <p:spPr bwMode="auto">
          <a:xfrm>
            <a:off x="4580384" y="3628256"/>
            <a:ext cx="228600" cy="304800"/>
          </a:xfrm>
          <a:prstGeom prst="rect">
            <a:avLst/>
          </a:prstGeom>
          <a:noFill/>
          <a:ln w="12700">
            <a:noFill/>
            <a:miter lim="800000"/>
            <a:headEnd/>
            <a:tailEnd/>
          </a:ln>
        </p:spPr>
        <p:txBody>
          <a:bodyPr>
            <a:spAutoFit/>
          </a:bodyPr>
          <a:lstStyle/>
          <a:p>
            <a:pPr>
              <a:spcBef>
                <a:spcPct val="50000"/>
              </a:spcBef>
            </a:pPr>
            <a:r>
              <a:rPr lang="en-US">
                <a:solidFill>
                  <a:srgbClr val="FF0000"/>
                </a:solidFill>
                <a:sym typeface="Symbol" pitchFamily="18" charset="2"/>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Comparison</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24</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105476" name="Picture 4"/>
          <p:cNvPicPr>
            <a:picLocks noChangeAspect="1" noChangeArrowheads="1"/>
          </p:cNvPicPr>
          <p:nvPr/>
        </p:nvPicPr>
        <p:blipFill>
          <a:blip r:embed="rId2" cstate="print"/>
          <a:srcRect/>
          <a:stretch>
            <a:fillRect/>
          </a:stretch>
        </p:blipFill>
        <p:spPr bwMode="auto">
          <a:xfrm>
            <a:off x="1496616" y="1916832"/>
            <a:ext cx="6468393" cy="4088586"/>
          </a:xfrm>
          <a:prstGeom prst="rect">
            <a:avLst/>
          </a:prstGeom>
          <a:noFill/>
          <a:ln w="9525">
            <a:noFill/>
            <a:miter lim="800000"/>
            <a:headEnd/>
            <a:tailEnd/>
          </a:ln>
          <a:effectLst/>
        </p:spPr>
      </p:pic>
      <p:sp>
        <p:nvSpPr>
          <p:cNvPr id="226" name="Text Box 3"/>
          <p:cNvSpPr txBox="1">
            <a:spLocks noChangeArrowheads="1"/>
          </p:cNvSpPr>
          <p:nvPr/>
        </p:nvSpPr>
        <p:spPr bwMode="auto">
          <a:xfrm>
            <a:off x="3080792" y="3954542"/>
            <a:ext cx="1944216" cy="338554"/>
          </a:xfrm>
          <a:prstGeom prst="rect">
            <a:avLst/>
          </a:prstGeom>
          <a:noFill/>
          <a:ln w="12700">
            <a:noFill/>
            <a:miter lim="800000"/>
            <a:headEnd/>
            <a:tailEnd/>
          </a:ln>
        </p:spPr>
        <p:txBody>
          <a:bodyPr wrap="square">
            <a:spAutoFit/>
          </a:bodyPr>
          <a:lstStyle/>
          <a:p>
            <a:pPr>
              <a:spcBef>
                <a:spcPct val="50000"/>
              </a:spcBef>
            </a:pPr>
            <a:r>
              <a:rPr lang="en-US" sz="1600" dirty="0"/>
              <a:t>Group average</a:t>
            </a:r>
          </a:p>
        </p:txBody>
      </p:sp>
      <p:sp>
        <p:nvSpPr>
          <p:cNvPr id="227" name="Text Box 4"/>
          <p:cNvSpPr txBox="1">
            <a:spLocks noChangeArrowheads="1"/>
          </p:cNvSpPr>
          <p:nvPr/>
        </p:nvSpPr>
        <p:spPr bwMode="auto">
          <a:xfrm>
            <a:off x="5072608" y="3956546"/>
            <a:ext cx="1752600" cy="336550"/>
          </a:xfrm>
          <a:prstGeom prst="rect">
            <a:avLst/>
          </a:prstGeom>
          <a:noFill/>
          <a:ln w="12700">
            <a:noFill/>
            <a:miter lim="800000"/>
            <a:headEnd/>
            <a:tailEnd/>
          </a:ln>
        </p:spPr>
        <p:txBody>
          <a:bodyPr>
            <a:spAutoFit/>
          </a:bodyPr>
          <a:lstStyle/>
          <a:p>
            <a:pPr>
              <a:spcBef>
                <a:spcPct val="50000"/>
              </a:spcBef>
            </a:pPr>
            <a:r>
              <a:rPr lang="en-US" sz="1600" dirty="0"/>
              <a:t>Ward method</a:t>
            </a:r>
          </a:p>
        </p:txBody>
      </p:sp>
      <p:sp>
        <p:nvSpPr>
          <p:cNvPr id="228" name="Text Box 33"/>
          <p:cNvSpPr txBox="1">
            <a:spLocks noChangeArrowheads="1"/>
          </p:cNvSpPr>
          <p:nvPr/>
        </p:nvSpPr>
        <p:spPr bwMode="auto">
          <a:xfrm>
            <a:off x="3527648" y="1929234"/>
            <a:ext cx="1676400" cy="336550"/>
          </a:xfrm>
          <a:prstGeom prst="rect">
            <a:avLst/>
          </a:prstGeom>
          <a:noFill/>
          <a:ln w="12700">
            <a:noFill/>
            <a:miter lim="800000"/>
            <a:headEnd/>
            <a:tailEnd/>
          </a:ln>
        </p:spPr>
        <p:txBody>
          <a:bodyPr>
            <a:spAutoFit/>
          </a:bodyPr>
          <a:lstStyle/>
          <a:p>
            <a:pPr>
              <a:spcBef>
                <a:spcPct val="50000"/>
              </a:spcBef>
            </a:pPr>
            <a:r>
              <a:rPr lang="en-US" sz="1600" dirty="0"/>
              <a:t>MIN</a:t>
            </a:r>
          </a:p>
        </p:txBody>
      </p:sp>
      <p:sp>
        <p:nvSpPr>
          <p:cNvPr id="229" name="Text Box 34"/>
          <p:cNvSpPr txBox="1">
            <a:spLocks noChangeArrowheads="1"/>
          </p:cNvSpPr>
          <p:nvPr/>
        </p:nvSpPr>
        <p:spPr bwMode="auto">
          <a:xfrm>
            <a:off x="5432648" y="1929234"/>
            <a:ext cx="1752600" cy="336550"/>
          </a:xfrm>
          <a:prstGeom prst="rect">
            <a:avLst/>
          </a:prstGeom>
          <a:noFill/>
          <a:ln w="12700">
            <a:noFill/>
            <a:miter lim="800000"/>
            <a:headEnd/>
            <a:tailEnd/>
          </a:ln>
        </p:spPr>
        <p:txBody>
          <a:bodyPr>
            <a:spAutoFit/>
          </a:bodyPr>
          <a:lstStyle/>
          <a:p>
            <a:pPr>
              <a:spcBef>
                <a:spcPct val="50000"/>
              </a:spcBef>
            </a:pPr>
            <a:r>
              <a:rPr lang="en-US" sz="1600"/>
              <a:t>MAX</a:t>
            </a:r>
          </a:p>
        </p:txBody>
      </p:sp>
      <p:sp>
        <p:nvSpPr>
          <p:cNvPr id="231" name="Objaśnienie w chmurce 230"/>
          <p:cNvSpPr/>
          <p:nvPr/>
        </p:nvSpPr>
        <p:spPr>
          <a:xfrm>
            <a:off x="2216696" y="1412776"/>
            <a:ext cx="4464496" cy="1872208"/>
          </a:xfrm>
          <a:prstGeom prst="cloudCallout">
            <a:avLst>
              <a:gd name="adj1" fmla="val 30524"/>
              <a:gd name="adj2" fmla="val 872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closest clusters are the ones for which the linkage results in the lowest increase in mean square error</a:t>
            </a:r>
            <a:endParaRPr lang="pl-PL"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grpId="0" nodeType="withEffect" nodePh="1">
                                  <p:stCondLst>
                                    <p:cond delay="0"/>
                                  </p:stCondLst>
                                  <p:endCondLst>
                                    <p:cond evt="begin" delay="0">
                                      <p:tn val="7"/>
                                    </p:cond>
                                  </p:endCondLst>
                                  <p:childTnLst>
                                    <p:set>
                                      <p:cBhvr>
                                        <p:cTn id="8" dur="1" fill="hold">
                                          <p:stCondLst>
                                            <p:cond delay="0"/>
                                          </p:stCondLst>
                                        </p:cTn>
                                        <p:tgtEl>
                                          <p:spTgt spid="10244"/>
                                        </p:tgtEl>
                                        <p:attrNameLst>
                                          <p:attrName>style.visibility</p:attrName>
                                        </p:attrNameLst>
                                      </p:cBhvr>
                                      <p:to>
                                        <p:strVal val="visible"/>
                                      </p:to>
                                    </p:set>
                                    <p:animEffect transition="in" filter="fade">
                                      <p:cBhvr>
                                        <p:cTn id="9" dur="500"/>
                                        <p:tgtEl>
                                          <p:spTgt spid="10244"/>
                                        </p:tgtEl>
                                      </p:cBhvr>
                                    </p:animEffect>
                                  </p:childTnLst>
                                </p:cTn>
                              </p:par>
                              <p:par>
                                <p:cTn id="10" presetID="10" presetClass="entr" presetSubtype="0" fill="hold" nodeType="withEffect">
                                  <p:stCondLst>
                                    <p:cond delay="0"/>
                                  </p:stCondLst>
                                  <p:childTnLst>
                                    <p:set>
                                      <p:cBhvr>
                                        <p:cTn id="11" dur="1" fill="hold">
                                          <p:stCondLst>
                                            <p:cond delay="0"/>
                                          </p:stCondLst>
                                        </p:cTn>
                                        <p:tgtEl>
                                          <p:spTgt spid="105476"/>
                                        </p:tgtEl>
                                        <p:attrNameLst>
                                          <p:attrName>style.visibility</p:attrName>
                                        </p:attrNameLst>
                                      </p:cBhvr>
                                      <p:to>
                                        <p:strVal val="visible"/>
                                      </p:to>
                                    </p:set>
                                    <p:animEffect transition="in" filter="fade">
                                      <p:cBhvr>
                                        <p:cTn id="12" dur="500"/>
                                        <p:tgtEl>
                                          <p:spTgt spid="10547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6"/>
                                        </p:tgtEl>
                                        <p:attrNameLst>
                                          <p:attrName>style.visibility</p:attrName>
                                        </p:attrNameLst>
                                      </p:cBhvr>
                                      <p:to>
                                        <p:strVal val="visible"/>
                                      </p:to>
                                    </p:set>
                                    <p:animEffect transition="in" filter="fade">
                                      <p:cBhvr>
                                        <p:cTn id="15" dur="500"/>
                                        <p:tgtEl>
                                          <p:spTgt spid="2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7"/>
                                        </p:tgtEl>
                                        <p:attrNameLst>
                                          <p:attrName>style.visibility</p:attrName>
                                        </p:attrNameLst>
                                      </p:cBhvr>
                                      <p:to>
                                        <p:strVal val="visible"/>
                                      </p:to>
                                    </p:set>
                                    <p:animEffect transition="in" filter="fade">
                                      <p:cBhvr>
                                        <p:cTn id="18" dur="500"/>
                                        <p:tgtEl>
                                          <p:spTgt spid="2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8"/>
                                        </p:tgtEl>
                                        <p:attrNameLst>
                                          <p:attrName>style.visibility</p:attrName>
                                        </p:attrNameLst>
                                      </p:cBhvr>
                                      <p:to>
                                        <p:strVal val="visible"/>
                                      </p:to>
                                    </p:set>
                                    <p:animEffect transition="in" filter="fade">
                                      <p:cBhvr>
                                        <p:cTn id="21" dur="500"/>
                                        <p:tgtEl>
                                          <p:spTgt spid="2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9"/>
                                        </p:tgtEl>
                                        <p:attrNameLst>
                                          <p:attrName>style.visibility</p:attrName>
                                        </p:attrNameLst>
                                      </p:cBhvr>
                                      <p:to>
                                        <p:strVal val="visible"/>
                                      </p:to>
                                    </p:set>
                                    <p:animEffect transition="in" filter="fade">
                                      <p:cBhvr>
                                        <p:cTn id="24" dur="500"/>
                                        <p:tgtEl>
                                          <p:spTgt spid="229"/>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231"/>
                                        </p:tgtEl>
                                        <p:attrNameLst>
                                          <p:attrName>style.visibility</p:attrName>
                                        </p:attrNameLst>
                                      </p:cBhvr>
                                      <p:to>
                                        <p:strVal val="visible"/>
                                      </p:to>
                                    </p:set>
                                    <p:animEffect transition="in" filter="slide(fromLeft)">
                                      <p:cBhvr>
                                        <p:cTn id="29"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10244" grpId="0"/>
      <p:bldP spid="226" grpId="0"/>
      <p:bldP spid="227" grpId="0"/>
      <p:bldP spid="228" grpId="0"/>
      <p:bldP spid="229" grpId="0"/>
      <p:bldP spid="23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a:t>DBSCAN </a:t>
            </a:r>
            <a:r>
              <a:rPr lang="en-US" sz="3600" dirty="0"/>
              <a:t>algorithm </a:t>
            </a:r>
            <a:r>
              <a:rPr lang="pl-PL" sz="3600" dirty="0"/>
              <a:t>(Ester et al., 1996)</a:t>
            </a:r>
            <a:endParaRPr lang="en-AU" sz="3600" dirty="0"/>
          </a:p>
        </p:txBody>
      </p:sp>
      <p:sp>
        <p:nvSpPr>
          <p:cNvPr id="6147" name="Espace réservé du contenu 2"/>
          <p:cNvSpPr>
            <a:spLocks noGrp="1"/>
          </p:cNvSpPr>
          <p:nvPr>
            <p:ph idx="1"/>
          </p:nvPr>
        </p:nvSpPr>
        <p:spPr>
          <a:xfrm>
            <a:off x="632520" y="1772816"/>
            <a:ext cx="8542367" cy="4116288"/>
          </a:xfrm>
        </p:spPr>
        <p:txBody>
          <a:bodyPr/>
          <a:lstStyle/>
          <a:p>
            <a:pPr marL="0" indent="0" eaLnBrk="1" hangingPunct="1">
              <a:buNone/>
            </a:pPr>
            <a:r>
              <a:rPr lang="en-US" sz="1900" b="1" dirty="0"/>
              <a:t>D</a:t>
            </a:r>
            <a:r>
              <a:rPr lang="pl-PL" sz="1900" b="1" dirty="0" err="1"/>
              <a:t>ensity</a:t>
            </a:r>
            <a:r>
              <a:rPr lang="pl-PL" sz="1900" b="1" dirty="0"/>
              <a:t> </a:t>
            </a:r>
            <a:r>
              <a:rPr lang="pl-PL" sz="1900" dirty="0"/>
              <a:t>– </a:t>
            </a:r>
            <a:r>
              <a:rPr lang="en-US" sz="1900" dirty="0"/>
              <a:t>number of points belonging to the sphere around selected data element of radius </a:t>
            </a:r>
            <a:r>
              <a:rPr lang="pl-PL" sz="1900" b="1" dirty="0" err="1"/>
              <a:t>Eps</a:t>
            </a:r>
            <a:r>
              <a:rPr lang="pl-PL" sz="1900" dirty="0"/>
              <a:t> </a:t>
            </a:r>
          </a:p>
          <a:p>
            <a:pPr marL="0" indent="0" eaLnBrk="1" hangingPunct="1">
              <a:buNone/>
            </a:pPr>
            <a:r>
              <a:rPr lang="en-US" sz="1900" b="1" dirty="0"/>
              <a:t>C</a:t>
            </a:r>
            <a:r>
              <a:rPr lang="pl-PL" sz="1900" b="1" dirty="0" err="1"/>
              <a:t>ore</a:t>
            </a:r>
            <a:r>
              <a:rPr lang="pl-PL" sz="1900" b="1" dirty="0"/>
              <a:t> point </a:t>
            </a:r>
            <a:r>
              <a:rPr lang="pl-PL" sz="1900" dirty="0"/>
              <a:t>– </a:t>
            </a:r>
            <a:r>
              <a:rPr lang="en-US" sz="1900" dirty="0"/>
              <a:t>point which has more than </a:t>
            </a:r>
            <a:r>
              <a:rPr lang="pl-PL" sz="1900" b="1" dirty="0" err="1"/>
              <a:t>MinPts</a:t>
            </a:r>
            <a:r>
              <a:rPr lang="pl-PL" sz="1900" b="1" dirty="0"/>
              <a:t> </a:t>
            </a:r>
            <a:r>
              <a:rPr lang="pl-PL" sz="1900" dirty="0"/>
              <a:t>p</a:t>
            </a:r>
            <a:r>
              <a:rPr lang="en-US" sz="1900" dirty="0" err="1"/>
              <a:t>oints</a:t>
            </a:r>
            <a:r>
              <a:rPr lang="en-US" sz="1900" dirty="0"/>
              <a:t> in its neighborhood of </a:t>
            </a:r>
            <a:r>
              <a:rPr lang="pl-PL" sz="1900" b="1" dirty="0" err="1"/>
              <a:t>Eps</a:t>
            </a:r>
            <a:r>
              <a:rPr lang="pl-PL" sz="1900" b="1" dirty="0"/>
              <a:t> </a:t>
            </a:r>
            <a:r>
              <a:rPr lang="en-US" sz="1900" dirty="0"/>
              <a:t>radius</a:t>
            </a:r>
            <a:endParaRPr lang="pl-PL" sz="1900" dirty="0"/>
          </a:p>
          <a:p>
            <a:pPr marL="0" indent="0" eaLnBrk="1" hangingPunct="1">
              <a:buNone/>
            </a:pPr>
            <a:r>
              <a:rPr lang="en-US" sz="1900" b="1" dirty="0"/>
              <a:t>B</a:t>
            </a:r>
            <a:r>
              <a:rPr lang="pl-PL" sz="1900" b="1" dirty="0"/>
              <a:t>order point </a:t>
            </a:r>
            <a:r>
              <a:rPr lang="pl-PL" sz="1900" dirty="0"/>
              <a:t>– </a:t>
            </a:r>
            <a:r>
              <a:rPr lang="en-US" sz="1900" dirty="0"/>
              <a:t>point which is not a core point but in its neighborhood of </a:t>
            </a:r>
            <a:r>
              <a:rPr lang="pl-PL" sz="1900" b="1" dirty="0" err="1"/>
              <a:t>Eps</a:t>
            </a:r>
            <a:r>
              <a:rPr lang="pl-PL" sz="1900" dirty="0"/>
              <a:t> </a:t>
            </a:r>
            <a:r>
              <a:rPr lang="en-US" sz="1900" dirty="0"/>
              <a:t>radius has at least one core point</a:t>
            </a:r>
            <a:endParaRPr lang="pl-PL" sz="1900" dirty="0"/>
          </a:p>
          <a:p>
            <a:pPr marL="0" indent="0" eaLnBrk="1" hangingPunct="1">
              <a:buNone/>
            </a:pPr>
            <a:r>
              <a:rPr lang="en-US" sz="1900" b="1" dirty="0"/>
              <a:t>N</a:t>
            </a:r>
            <a:r>
              <a:rPr lang="pl-PL" sz="1900" b="1" dirty="0" err="1"/>
              <a:t>oise</a:t>
            </a:r>
            <a:r>
              <a:rPr lang="pl-PL" sz="1900" b="1" dirty="0"/>
              <a:t> point </a:t>
            </a:r>
            <a:r>
              <a:rPr lang="pl-PL" sz="1900" dirty="0"/>
              <a:t>– </a:t>
            </a:r>
            <a:r>
              <a:rPr lang="en-US" sz="1900" dirty="0"/>
              <a:t>not a core, nor a border point</a:t>
            </a:r>
            <a:endParaRPr lang="pl-PL" sz="1900" b="1" dirty="0"/>
          </a:p>
          <a:p>
            <a:pPr marL="457200" indent="-457200" eaLnBrk="1" hangingPunct="1">
              <a:buNone/>
            </a:pPr>
            <a:endParaRPr lang="pl-PL" sz="20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25</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928664" y="4172905"/>
            <a:ext cx="5832648" cy="206440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147">
                                            <p:txEl>
                                              <p:pRg st="0" end="0"/>
                                            </p:txEl>
                                          </p:spTgt>
                                        </p:tgtEl>
                                        <p:attrNameLst>
                                          <p:attrName>style.visibility</p:attrName>
                                        </p:attrNameLst>
                                      </p:cBhvr>
                                      <p:to>
                                        <p:strVal val="visible"/>
                                      </p:to>
                                    </p:set>
                                    <p:animEffect transition="in" filter="fade">
                                      <p:cBhvr>
                                        <p:cTn id="9" dur="500"/>
                                        <p:tgtEl>
                                          <p:spTgt spid="6147">
                                            <p:txEl>
                                              <p:pRg st="0" end="0"/>
                                            </p:txEl>
                                          </p:spTgt>
                                        </p:tgtEl>
                                      </p:cBhvr>
                                    </p:animEffect>
                                  </p:childTnLst>
                                </p:cTn>
                              </p:par>
                              <p:par>
                                <p:cTn id="10" presetID="10" presetClass="entr" presetSubtype="0" fill="hold" nodeType="with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fade">
                                      <p:cBhvr>
                                        <p:cTn id="12" dur="500"/>
                                        <p:tgtEl>
                                          <p:spTgt spid="614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animEffect transition="in" filter="fade">
                                      <p:cBhvr>
                                        <p:cTn id="15" dur="500"/>
                                        <p:tgtEl>
                                          <p:spTgt spid="614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147">
                                            <p:txEl>
                                              <p:pRg st="3" end="3"/>
                                            </p:txEl>
                                          </p:spTgt>
                                        </p:tgtEl>
                                        <p:attrNameLst>
                                          <p:attrName>style.visibility</p:attrName>
                                        </p:attrNameLst>
                                      </p:cBhvr>
                                      <p:to>
                                        <p:strVal val="visible"/>
                                      </p:to>
                                    </p:set>
                                    <p:animEffect transition="in" filter="fade">
                                      <p:cBhvr>
                                        <p:cTn id="18" dur="500"/>
                                        <p:tgtEl>
                                          <p:spTgt spid="614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a:t>DBSCAN</a:t>
            </a:r>
            <a:r>
              <a:rPr lang="en-US" sz="3600" dirty="0"/>
              <a:t> algorithm</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26</a:t>
            </a:fld>
            <a:endParaRPr lang="en-AU" dirty="0"/>
          </a:p>
        </p:txBody>
      </p:sp>
      <p:sp>
        <p:nvSpPr>
          <p:cNvPr id="7" name="Prostokąt 6"/>
          <p:cNvSpPr/>
          <p:nvPr/>
        </p:nvSpPr>
        <p:spPr>
          <a:xfrm>
            <a:off x="776536" y="1916832"/>
            <a:ext cx="8208912" cy="1785104"/>
          </a:xfrm>
          <a:prstGeom prst="rect">
            <a:avLst/>
          </a:prstGeom>
        </p:spPr>
        <p:txBody>
          <a:bodyPr wrap="square">
            <a:spAutoFit/>
          </a:bodyPr>
          <a:lstStyle/>
          <a:p>
            <a:pPr marL="457200" indent="-457200" eaLnBrk="1" hangingPunct="1">
              <a:buNone/>
            </a:pPr>
            <a:r>
              <a:rPr lang="en-US" sz="2000" b="1" dirty="0"/>
              <a:t>Steps of </a:t>
            </a:r>
            <a:r>
              <a:rPr lang="pl-PL" sz="2000" b="1" dirty="0"/>
              <a:t>DBSCAN</a:t>
            </a:r>
            <a:r>
              <a:rPr lang="en-US" sz="2000" b="1" dirty="0"/>
              <a:t>:</a:t>
            </a:r>
            <a:endParaRPr lang="pl-PL" sz="2000" dirty="0"/>
          </a:p>
          <a:p>
            <a:pPr marL="457200" indent="-457200" eaLnBrk="1" hangingPunct="1">
              <a:buAutoNum type="arabicPeriod"/>
            </a:pPr>
            <a:r>
              <a:rPr lang="en-US" dirty="0"/>
              <a:t>Assign all points to core, border or noise points groups</a:t>
            </a:r>
            <a:r>
              <a:rPr lang="pl-PL" dirty="0"/>
              <a:t>. </a:t>
            </a:r>
            <a:r>
              <a:rPr lang="en-US" dirty="0"/>
              <a:t>Remove noise points</a:t>
            </a:r>
            <a:r>
              <a:rPr lang="pl-PL" dirty="0"/>
              <a:t>.</a:t>
            </a:r>
          </a:p>
          <a:p>
            <a:pPr marL="457200" indent="-457200" eaLnBrk="1" hangingPunct="1">
              <a:buAutoNum type="arabicPeriod"/>
            </a:pPr>
            <a:r>
              <a:rPr lang="en-US" dirty="0"/>
              <a:t>Assign all core points lying within Eps distance to one cluster.</a:t>
            </a:r>
            <a:endParaRPr lang="pl-PL" dirty="0"/>
          </a:p>
          <a:p>
            <a:pPr marL="457200" indent="-457200" eaLnBrk="1" hangingPunct="1">
              <a:buAutoNum type="arabicPeriod"/>
            </a:pPr>
            <a:r>
              <a:rPr lang="en-US" dirty="0"/>
              <a:t>Assign border points to the clusters associated with their core points (core points in which neighborhood they are situated)</a:t>
            </a:r>
            <a:r>
              <a:rPr lang="pl-PL" dirty="0"/>
              <a:t>.</a:t>
            </a:r>
          </a:p>
        </p:txBody>
      </p:sp>
      <p:pic>
        <p:nvPicPr>
          <p:cNvPr id="8" name="Picture 205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88961" y="3861048"/>
            <a:ext cx="2976007" cy="2232248"/>
          </a:xfrm>
          <a:prstGeom prst="rect">
            <a:avLst/>
          </a:prstGeom>
          <a:noFill/>
          <a:ln w="12700">
            <a:noFill/>
            <a:miter lim="800000"/>
            <a:headEnd/>
            <a:tailEnd/>
          </a:ln>
        </p:spPr>
      </p:pic>
      <p:pic>
        <p:nvPicPr>
          <p:cNvPr id="10" name="Picture 205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249987" y="3861048"/>
            <a:ext cx="2727349" cy="2215594"/>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How to evaluate clustering result?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27</a:t>
            </a:fld>
            <a:endParaRPr lang="en-AU" dirty="0"/>
          </a:p>
        </p:txBody>
      </p:sp>
      <p:sp>
        <p:nvSpPr>
          <p:cNvPr id="5" name="Prostokąt 4"/>
          <p:cNvSpPr/>
          <p:nvPr/>
        </p:nvSpPr>
        <p:spPr>
          <a:xfrm>
            <a:off x="776536" y="1916832"/>
            <a:ext cx="8208912" cy="4339650"/>
          </a:xfrm>
          <a:prstGeom prst="rect">
            <a:avLst/>
          </a:prstGeom>
        </p:spPr>
        <p:txBody>
          <a:bodyPr wrap="square">
            <a:spAutoFit/>
          </a:bodyPr>
          <a:lstStyle/>
          <a:p>
            <a:pPr marL="457200" indent="-457200" eaLnBrk="1" hangingPunct="1">
              <a:buNone/>
            </a:pPr>
            <a:r>
              <a:rPr lang="en-US" sz="2000" b="1" dirty="0">
                <a:latin typeface="+mn-lt"/>
              </a:rPr>
              <a:t>Why we evaluate </a:t>
            </a:r>
            <a:r>
              <a:rPr lang="en-US" sz="2000" b="1" dirty="0" err="1">
                <a:latin typeface="+mn-lt"/>
              </a:rPr>
              <a:t>clusterings</a:t>
            </a:r>
            <a:r>
              <a:rPr lang="pl-PL" sz="2000" b="1" dirty="0">
                <a:latin typeface="+mn-lt"/>
              </a:rPr>
              <a:t>?</a:t>
            </a:r>
            <a:endParaRPr lang="pl-PL" sz="2000" dirty="0">
              <a:latin typeface="+mn-lt"/>
            </a:endParaRPr>
          </a:p>
          <a:p>
            <a:pPr marL="457200" indent="-457200" eaLnBrk="1" hangingPunct="1">
              <a:buAutoNum type="arabicPeriod"/>
            </a:pPr>
            <a:r>
              <a:rPr lang="en-US" dirty="0">
                <a:latin typeface="+mn-lt"/>
              </a:rPr>
              <a:t>To judge when to stop hierarchical clustering or to determine if algorithm’s parameters were set properly. In general: to evaluate the geometrical quality of obtained clustering.</a:t>
            </a:r>
            <a:endParaRPr lang="pl-PL" dirty="0">
              <a:latin typeface="+mn-lt"/>
            </a:endParaRPr>
          </a:p>
          <a:p>
            <a:pPr marL="457200" indent="-457200" eaLnBrk="1" hangingPunct="1">
              <a:buAutoNum type="arabicPeriod"/>
            </a:pPr>
            <a:r>
              <a:rPr lang="en-US" dirty="0">
                <a:latin typeface="+mn-lt"/>
              </a:rPr>
              <a:t>To compare two </a:t>
            </a:r>
            <a:r>
              <a:rPr lang="en-US" dirty="0" err="1">
                <a:latin typeface="+mn-lt"/>
              </a:rPr>
              <a:t>clusterings</a:t>
            </a:r>
            <a:r>
              <a:rPr lang="en-US" dirty="0">
                <a:latin typeface="+mn-lt"/>
              </a:rPr>
              <a:t> obtained with different methods</a:t>
            </a:r>
            <a:r>
              <a:rPr lang="pl-PL" dirty="0">
                <a:latin typeface="+mn-lt"/>
              </a:rPr>
              <a:t>.</a:t>
            </a:r>
          </a:p>
          <a:p>
            <a:pPr marL="457200" indent="-457200" eaLnBrk="1" hangingPunct="1">
              <a:buAutoNum type="arabicPeriod"/>
            </a:pPr>
            <a:r>
              <a:rPr lang="en-US" dirty="0">
                <a:latin typeface="+mn-lt"/>
              </a:rPr>
              <a:t>To determine if selected method gives good results (if we know expected result).</a:t>
            </a:r>
            <a:endParaRPr lang="pl-PL" dirty="0">
              <a:latin typeface="+mn-lt"/>
            </a:endParaRPr>
          </a:p>
          <a:p>
            <a:pPr marL="457200" indent="-457200" eaLnBrk="1" hangingPunct="1"/>
            <a:endParaRPr lang="pl-PL" dirty="0">
              <a:latin typeface="+mn-lt"/>
            </a:endParaRPr>
          </a:p>
          <a:p>
            <a:pPr marL="457200" indent="-457200" eaLnBrk="1" hangingPunct="1"/>
            <a:endParaRPr lang="en-US" sz="2000" b="1" dirty="0">
              <a:latin typeface="+mn-lt"/>
            </a:endParaRPr>
          </a:p>
          <a:p>
            <a:pPr marL="457200" indent="-457200" eaLnBrk="1" hangingPunct="1"/>
            <a:r>
              <a:rPr lang="en-US" sz="2000" b="1" dirty="0">
                <a:latin typeface="+mn-lt"/>
              </a:rPr>
              <a:t>How to evaluate </a:t>
            </a:r>
            <a:r>
              <a:rPr lang="en-US" sz="2000" b="1" dirty="0" err="1">
                <a:latin typeface="+mn-lt"/>
              </a:rPr>
              <a:t>clusterings</a:t>
            </a:r>
            <a:r>
              <a:rPr lang="pl-PL" sz="2000" b="1" dirty="0">
                <a:latin typeface="+mn-lt"/>
              </a:rPr>
              <a:t>?</a:t>
            </a:r>
          </a:p>
          <a:p>
            <a:pPr eaLnBrk="1" hangingPunct="1"/>
            <a:endParaRPr lang="en-US" dirty="0">
              <a:latin typeface="+mn-lt"/>
            </a:endParaRPr>
          </a:p>
          <a:p>
            <a:pPr eaLnBrk="1" hangingPunct="1"/>
            <a:r>
              <a:rPr lang="en-US" dirty="0">
                <a:latin typeface="+mn-lt"/>
              </a:rPr>
              <a:t>If we have reference result of clustering (cases 2-3) – Rand index or other external validity indices</a:t>
            </a:r>
          </a:p>
          <a:p>
            <a:pPr eaLnBrk="1" hangingPunct="1"/>
            <a:endParaRPr lang="pl-PL" dirty="0">
              <a:latin typeface="+mn-lt"/>
            </a:endParaRPr>
          </a:p>
          <a:p>
            <a:pPr eaLnBrk="1" hangingPunct="1"/>
            <a:r>
              <a:rPr lang="en-US" dirty="0">
                <a:latin typeface="+mn-lt"/>
              </a:rPr>
              <a:t>If we want to get quantitative evaluation of single solution (case 1) – internal validity indices.</a:t>
            </a:r>
            <a:endParaRPr lang="pl-PL"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0" end="10"/>
                                            </p:txEl>
                                          </p:spTgt>
                                        </p:tgtEl>
                                        <p:attrNameLst>
                                          <p:attrName>style.visibility</p:attrName>
                                        </p:attrNameLst>
                                      </p:cBhvr>
                                      <p:to>
                                        <p:strVal val="visible"/>
                                      </p:to>
                                    </p:set>
                                    <p:animEffect transition="in" filter="fade">
                                      <p:cBhvr>
                                        <p:cTn id="42"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Rand</a:t>
            </a:r>
            <a:r>
              <a:rPr lang="en-US" sz="3600" dirty="0"/>
              <a:t> index </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28</a:t>
            </a:fld>
            <a:endParaRPr lang="en-AU" dirty="0"/>
          </a:p>
        </p:txBody>
      </p:sp>
      <p:pic>
        <p:nvPicPr>
          <p:cNvPr id="8" name="Obraz 7" descr=" R = \frac{a+b}{a+b+c+d} = \frac{a+b}{{n \choose 2 }}"/>
          <p:cNvPicPr/>
          <p:nvPr/>
        </p:nvPicPr>
        <p:blipFill>
          <a:blip r:embed="rId4" cstate="print">
            <a:clrChange>
              <a:clrFrom>
                <a:srgbClr val="FFFFFF"/>
              </a:clrFrom>
              <a:clrTo>
                <a:srgbClr val="FFFFFF">
                  <a:alpha val="0"/>
                </a:srgbClr>
              </a:clrTo>
            </a:clrChange>
          </a:blip>
          <a:srcRect/>
          <a:stretch>
            <a:fillRect/>
          </a:stretch>
        </p:blipFill>
        <p:spPr bwMode="auto">
          <a:xfrm>
            <a:off x="3030760" y="2075830"/>
            <a:ext cx="3146376" cy="777106"/>
          </a:xfrm>
          <a:prstGeom prst="rect">
            <a:avLst/>
          </a:prstGeom>
          <a:noFill/>
          <a:ln w="9525">
            <a:noFill/>
            <a:miter lim="800000"/>
            <a:headEnd/>
            <a:tailEnd/>
          </a:ln>
        </p:spPr>
      </p:pic>
      <p:sp>
        <p:nvSpPr>
          <p:cNvPr id="118788" name="Rectangle 4"/>
          <p:cNvSpPr>
            <a:spLocks noChangeArrowheads="1"/>
          </p:cNvSpPr>
          <p:nvPr/>
        </p:nvSpPr>
        <p:spPr bwMode="auto">
          <a:xfrm>
            <a:off x="1352600" y="2809960"/>
            <a:ext cx="7200800" cy="34163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pl-PL" b="0" i="1" u="none" strike="noStrike" cap="none" normalizeH="0" baseline="0" dirty="0">
                <a:ln>
                  <a:noFill/>
                </a:ln>
                <a:solidFill>
                  <a:schemeClr val="tx1"/>
                </a:solidFill>
                <a:effectLst/>
                <a:latin typeface="+mn-lt"/>
                <a:ea typeface="Times New Roman" pitchFamily="18" charset="0"/>
                <a:cs typeface="Times New Roman" pitchFamily="18" charset="0"/>
              </a:rPr>
              <a:t>a</a:t>
            </a:r>
            <a:r>
              <a:rPr kumimoji="0" lang="pl-PL" b="0" i="0" u="none" strike="noStrike" cap="none" normalizeH="0" baseline="0" dirty="0">
                <a:ln>
                  <a:noFill/>
                </a:ln>
                <a:solidFill>
                  <a:schemeClr val="tx1"/>
                </a:solidFill>
                <a:effectLst/>
                <a:latin typeface="+mn-lt"/>
                <a:ea typeface="Times New Roman" pitchFamily="18" charset="0"/>
                <a:cs typeface="Times New Roman" pitchFamily="18" charset="0"/>
              </a:rPr>
              <a:t> –</a:t>
            </a:r>
            <a:r>
              <a:rPr kumimoji="0" lang="en-US" b="0" i="0" u="none" strike="noStrike" cap="none" normalizeH="0" baseline="0" dirty="0">
                <a:ln>
                  <a:noFill/>
                </a:ln>
                <a:solidFill>
                  <a:schemeClr val="tx1"/>
                </a:solidFill>
                <a:effectLst/>
                <a:latin typeface="+mn-lt"/>
                <a:ea typeface="Times New Roman" pitchFamily="18" charset="0"/>
                <a:cs typeface="Times New Roman" pitchFamily="18" charset="0"/>
              </a:rPr>
              <a:t> number of pairs of points belonging to the same clusters in solution I and II</a:t>
            </a:r>
          </a:p>
          <a:p>
            <a:pPr marL="0" marR="0" lvl="0" indent="0" algn="l" defTabSz="914400" rtl="0" eaLnBrk="0" fontAlgn="base" latinLnBrk="0" hangingPunct="0">
              <a:lnSpc>
                <a:spcPct val="100000"/>
              </a:lnSpc>
              <a:spcBef>
                <a:spcPct val="0"/>
              </a:spcBef>
              <a:spcAft>
                <a:spcPct val="0"/>
              </a:spcAft>
              <a:buClrTx/>
              <a:buSzTx/>
              <a:tabLst/>
            </a:pPr>
            <a:endParaRPr kumimoji="0" lang="pl-PL" b="0" i="1" u="none" strike="noStrike" cap="none" normalizeH="0" baseline="0" dirty="0">
              <a:ln>
                <a:noFill/>
              </a:ln>
              <a:solidFill>
                <a:schemeClr val="tx1"/>
              </a:solidFill>
              <a:effectLst/>
              <a:latin typeface="+mn-lt"/>
              <a:ea typeface="Times New Roman" pitchFamily="18" charset="0"/>
              <a:cs typeface="Times New Roman" pitchFamily="18" charset="0"/>
            </a:endParaRPr>
          </a:p>
          <a:p>
            <a:pPr lvl="0" eaLnBrk="0" hangingPunct="0"/>
            <a:r>
              <a:rPr kumimoji="0" lang="pl-PL" b="0" i="1" u="none" strike="noStrike" cap="none" normalizeH="0" baseline="0" dirty="0">
                <a:ln>
                  <a:noFill/>
                </a:ln>
                <a:solidFill>
                  <a:schemeClr val="tx1"/>
                </a:solidFill>
                <a:effectLst/>
                <a:latin typeface="+mn-lt"/>
                <a:ea typeface="Times New Roman" pitchFamily="18" charset="0"/>
                <a:cs typeface="Times New Roman" pitchFamily="18" charset="0"/>
              </a:rPr>
              <a:t>b</a:t>
            </a:r>
            <a:r>
              <a:rPr kumimoji="0" lang="en-US" b="0" i="1" u="none" strike="noStrike" cap="none" normalizeH="0" baseline="0" dirty="0">
                <a:ln>
                  <a:noFill/>
                </a:ln>
                <a:solidFill>
                  <a:schemeClr val="tx1"/>
                </a:solidFill>
                <a:effectLst/>
                <a:latin typeface="+mn-lt"/>
                <a:ea typeface="Times New Roman" pitchFamily="18" charset="0"/>
                <a:cs typeface="Times New Roman" pitchFamily="18" charset="0"/>
              </a:rPr>
              <a:t> </a:t>
            </a:r>
            <a:r>
              <a:rPr kumimoji="0" lang="pl-PL" b="0" i="0" u="none" strike="noStrike" cap="none" normalizeH="0" baseline="0" dirty="0">
                <a:ln>
                  <a:noFill/>
                </a:ln>
                <a:solidFill>
                  <a:schemeClr val="tx1"/>
                </a:solidFill>
                <a:effectLst/>
                <a:latin typeface="+mn-lt"/>
                <a:ea typeface="Times New Roman" pitchFamily="18" charset="0"/>
                <a:cs typeface="Times New Roman" pitchFamily="18" charset="0"/>
              </a:rPr>
              <a:t>–</a:t>
            </a:r>
            <a:r>
              <a:rPr lang="en-US" dirty="0">
                <a:latin typeface="+mn-lt"/>
                <a:ea typeface="Times New Roman" pitchFamily="18" charset="0"/>
                <a:cs typeface="Times New Roman" pitchFamily="18" charset="0"/>
              </a:rPr>
              <a:t> number of pairs of points belonging to different clusters in solution I and II</a:t>
            </a:r>
            <a:endParaRPr kumimoji="0" lang="pl-PL" b="0" i="0" u="none" strike="noStrike" cap="none" normalizeH="0" baseline="0" dirty="0">
              <a:ln>
                <a:noFill/>
              </a:ln>
              <a:solidFill>
                <a:schemeClr val="tx1"/>
              </a:solidFill>
              <a:effectLst/>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pl-PL" b="0" i="1" u="none" strike="noStrike" cap="none" normalizeH="0" baseline="0" dirty="0">
              <a:ln>
                <a:noFill/>
              </a:ln>
              <a:solidFill>
                <a:schemeClr val="tx1"/>
              </a:solidFill>
              <a:effectLst/>
              <a:latin typeface="+mn-lt"/>
              <a:ea typeface="Times New Roman" pitchFamily="18" charset="0"/>
              <a:cs typeface="Times New Roman" pitchFamily="18" charset="0"/>
            </a:endParaRPr>
          </a:p>
          <a:p>
            <a:pPr lvl="0" eaLnBrk="0" hangingPunct="0"/>
            <a:r>
              <a:rPr kumimoji="0" lang="pl-PL" b="0" i="1" u="none" strike="noStrike" cap="none" normalizeH="0" baseline="0" dirty="0">
                <a:ln>
                  <a:noFill/>
                </a:ln>
                <a:solidFill>
                  <a:schemeClr val="tx1"/>
                </a:solidFill>
                <a:effectLst/>
                <a:latin typeface="+mn-lt"/>
                <a:ea typeface="Times New Roman" pitchFamily="18" charset="0"/>
                <a:cs typeface="Times New Roman" pitchFamily="18" charset="0"/>
              </a:rPr>
              <a:t>c</a:t>
            </a:r>
            <a:r>
              <a:rPr kumimoji="0" lang="en-US" b="0" i="1" u="none" strike="noStrike" cap="none" normalizeH="0" baseline="0" dirty="0">
                <a:ln>
                  <a:noFill/>
                </a:ln>
                <a:solidFill>
                  <a:schemeClr val="tx1"/>
                </a:solidFill>
                <a:effectLst/>
                <a:latin typeface="+mn-lt"/>
                <a:ea typeface="Times New Roman" pitchFamily="18" charset="0"/>
                <a:cs typeface="Times New Roman" pitchFamily="18" charset="0"/>
              </a:rPr>
              <a:t> </a:t>
            </a:r>
            <a:r>
              <a:rPr kumimoji="0" lang="pl-PL" b="0" i="0" u="none" strike="noStrike" cap="none" normalizeH="0" baseline="0" dirty="0">
                <a:ln>
                  <a:noFill/>
                </a:ln>
                <a:solidFill>
                  <a:schemeClr val="tx1"/>
                </a:solidFill>
                <a:effectLst/>
                <a:latin typeface="+mn-lt"/>
                <a:ea typeface="Times New Roman" pitchFamily="18" charset="0"/>
                <a:cs typeface="Times New Roman" pitchFamily="18" charset="0"/>
              </a:rPr>
              <a:t>–</a:t>
            </a:r>
            <a:r>
              <a:rPr lang="en-US" dirty="0">
                <a:latin typeface="+mn-lt"/>
                <a:ea typeface="Times New Roman" pitchFamily="18" charset="0"/>
                <a:cs typeface="Times New Roman" pitchFamily="18" charset="0"/>
              </a:rPr>
              <a:t> number of pairs of points belonging to the same clusters in solution I and different in solution II</a:t>
            </a:r>
            <a:endParaRPr kumimoji="0" lang="pl-PL" b="0" i="0" u="none" strike="noStrike" cap="none" normalizeH="0" baseline="0" dirty="0">
              <a:ln>
                <a:noFill/>
              </a:ln>
              <a:solidFill>
                <a:schemeClr val="tx1"/>
              </a:solidFill>
              <a:effectLst/>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pl-PL" b="0" i="1" u="none" strike="noStrike" cap="none" normalizeH="0" baseline="0" dirty="0">
              <a:ln>
                <a:noFill/>
              </a:ln>
              <a:solidFill>
                <a:schemeClr val="tx1"/>
              </a:solidFill>
              <a:effectLst/>
              <a:latin typeface="+mn-lt"/>
              <a:ea typeface="Times New Roman" pitchFamily="18" charset="0"/>
              <a:cs typeface="Times New Roman" pitchFamily="18" charset="0"/>
            </a:endParaRPr>
          </a:p>
          <a:p>
            <a:pPr lvl="0" eaLnBrk="0" hangingPunct="0"/>
            <a:r>
              <a:rPr kumimoji="0" lang="pl-PL" b="0" i="1" u="none" strike="noStrike" cap="none" normalizeH="0" baseline="0" dirty="0">
                <a:ln>
                  <a:noFill/>
                </a:ln>
                <a:solidFill>
                  <a:schemeClr val="tx1"/>
                </a:solidFill>
                <a:effectLst/>
                <a:latin typeface="+mn-lt"/>
                <a:ea typeface="Times New Roman" pitchFamily="18" charset="0"/>
                <a:cs typeface="Times New Roman" pitchFamily="18" charset="0"/>
              </a:rPr>
              <a:t>d</a:t>
            </a:r>
            <a:r>
              <a:rPr kumimoji="0" lang="pl-PL" b="0" i="0" u="none" strike="noStrike" cap="none" normalizeH="0" baseline="0" dirty="0">
                <a:ln>
                  <a:noFill/>
                </a:ln>
                <a:solidFill>
                  <a:schemeClr val="tx1"/>
                </a:solidFill>
                <a:effectLst/>
                <a:latin typeface="+mn-lt"/>
                <a:ea typeface="Times New Roman" pitchFamily="18" charset="0"/>
                <a:cs typeface="Times New Roman" pitchFamily="18" charset="0"/>
              </a:rPr>
              <a:t> –</a:t>
            </a:r>
            <a:r>
              <a:rPr lang="en-US" dirty="0">
                <a:latin typeface="+mn-lt"/>
                <a:ea typeface="Times New Roman" pitchFamily="18" charset="0"/>
                <a:cs typeface="Times New Roman" pitchFamily="18" charset="0"/>
              </a:rPr>
              <a:t> number of pairs of points belonging to different clusters in solution I and the same clusters in solution II</a:t>
            </a:r>
            <a:r>
              <a:rPr kumimoji="0" lang="pl-PL" b="0" i="0" u="none" strike="noStrike" cap="none" normalizeH="0" baseline="0" dirty="0">
                <a:ln>
                  <a:noFill/>
                </a:ln>
                <a:solidFill>
                  <a:schemeClr val="tx1"/>
                </a:solidFill>
                <a:effectLst/>
                <a:latin typeface="+mn-lt"/>
                <a:ea typeface="Times New Roman" pitchFamily="18" charset="0"/>
                <a:cs typeface="Times New Roman" pitchFamily="18" charset="0"/>
              </a:rPr>
              <a:t> </a:t>
            </a:r>
            <a:endParaRPr kumimoji="0" lang="pl-PL" b="0" i="0" u="none" strike="noStrike" cap="none" normalizeH="0" baseline="0" dirty="0">
              <a:ln>
                <a:noFill/>
              </a:ln>
              <a:solidFill>
                <a:schemeClr val="tx1"/>
              </a:solidFill>
              <a:effectLst/>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pl-PL" sz="1800"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Internal validation</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29</a:t>
            </a:fld>
            <a:endParaRPr lang="en-AU" dirty="0"/>
          </a:p>
        </p:txBody>
      </p:sp>
      <p:sp>
        <p:nvSpPr>
          <p:cNvPr id="118788" name="Rectangle 4"/>
          <p:cNvSpPr>
            <a:spLocks noChangeArrowheads="1"/>
          </p:cNvSpPr>
          <p:nvPr/>
        </p:nvSpPr>
        <p:spPr bwMode="auto">
          <a:xfrm>
            <a:off x="704528" y="1845979"/>
            <a:ext cx="7848872" cy="424731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mn-lt"/>
                <a:cs typeface="Arial" pitchFamily="34" charset="0"/>
              </a:rPr>
              <a:t>Two typical components of internal validation:</a:t>
            </a:r>
            <a:endParaRPr kumimoji="0" lang="pl-PL" sz="2000" b="0" i="0" u="none" strike="noStrike" cap="none" normalizeH="0" dirty="0">
              <a:ln>
                <a:noFill/>
              </a:ln>
              <a:solidFill>
                <a:schemeClr val="tx1"/>
              </a:solidFill>
              <a:effectLst/>
              <a:latin typeface="+mn-lt"/>
              <a:cs typeface="Arial" pitchFamily="34" charset="0"/>
            </a:endParaRPr>
          </a:p>
          <a:p>
            <a:pPr marL="355600" marR="0" lvl="0" indent="-355600" algn="l" defTabSz="914400" rtl="0" eaLnBrk="0" fontAlgn="base" latinLnBrk="0" hangingPunct="0">
              <a:lnSpc>
                <a:spcPct val="100000"/>
              </a:lnSpc>
              <a:spcBef>
                <a:spcPct val="0"/>
              </a:spcBef>
              <a:spcAft>
                <a:spcPct val="0"/>
              </a:spcAft>
              <a:buClrTx/>
              <a:buSzTx/>
              <a:buFont typeface="Arial" pitchFamily="34" charset="0"/>
              <a:buChar char="•"/>
              <a:tabLst/>
            </a:pPr>
            <a:r>
              <a:rPr lang="en-US" sz="2000" dirty="0">
                <a:latin typeface="+mn-lt"/>
                <a:cs typeface="Arial" pitchFamily="34" charset="0"/>
              </a:rPr>
              <a:t>C</a:t>
            </a:r>
            <a:r>
              <a:rPr lang="pl-PL" sz="2000" dirty="0">
                <a:latin typeface="+mn-lt"/>
                <a:cs typeface="Arial" pitchFamily="34" charset="0"/>
              </a:rPr>
              <a:t>luster </a:t>
            </a:r>
            <a:r>
              <a:rPr lang="pl-PL" sz="2000" dirty="0" err="1">
                <a:latin typeface="+mn-lt"/>
                <a:cs typeface="Arial" pitchFamily="34" charset="0"/>
              </a:rPr>
              <a:t>cohesion</a:t>
            </a:r>
            <a:r>
              <a:rPr lang="en-US" sz="2000" dirty="0">
                <a:latin typeface="+mn-lt"/>
                <a:cs typeface="Arial" pitchFamily="34" charset="0"/>
              </a:rPr>
              <a:t> (</a:t>
            </a:r>
            <a:r>
              <a:rPr lang="pl-PL" sz="2000" dirty="0">
                <a:latin typeface="+mn-lt"/>
                <a:cs typeface="Arial" pitchFamily="34" charset="0"/>
              </a:rPr>
              <a:t>CC)</a:t>
            </a:r>
          </a:p>
          <a:p>
            <a:pPr marL="355600" marR="0" lvl="0" indent="-355600" algn="l" defTabSz="914400" rtl="0" eaLnBrk="0" fontAlgn="base" latinLnBrk="0" hangingPunct="0">
              <a:lnSpc>
                <a:spcPct val="100000"/>
              </a:lnSpc>
              <a:spcBef>
                <a:spcPct val="0"/>
              </a:spcBef>
              <a:spcAft>
                <a:spcPct val="0"/>
              </a:spcAft>
              <a:buClrTx/>
              <a:buSzTx/>
              <a:buFont typeface="Arial" pitchFamily="34" charset="0"/>
              <a:buChar char="•"/>
              <a:tabLst/>
            </a:pPr>
            <a:r>
              <a:rPr lang="en-US" sz="2000" dirty="0">
                <a:latin typeface="+mn-lt"/>
                <a:cs typeface="Arial" pitchFamily="34" charset="0"/>
              </a:rPr>
              <a:t>C</a:t>
            </a:r>
            <a:r>
              <a:rPr lang="pl-PL" sz="2000" dirty="0">
                <a:latin typeface="+mn-lt"/>
                <a:cs typeface="Arial" pitchFamily="34" charset="0"/>
              </a:rPr>
              <a:t>luster </a:t>
            </a:r>
            <a:r>
              <a:rPr lang="pl-PL" sz="2000" dirty="0" err="1">
                <a:latin typeface="+mn-lt"/>
                <a:cs typeface="Arial" pitchFamily="34" charset="0"/>
              </a:rPr>
              <a:t>separation</a:t>
            </a:r>
            <a:r>
              <a:rPr lang="en-US" sz="2000" dirty="0">
                <a:latin typeface="+mn-lt"/>
                <a:cs typeface="Arial" pitchFamily="34" charset="0"/>
              </a:rPr>
              <a:t> (</a:t>
            </a:r>
            <a:r>
              <a:rPr lang="pl-PL" sz="2000" dirty="0">
                <a:latin typeface="+mn-lt"/>
                <a:cs typeface="Arial" pitchFamily="34" charset="0"/>
              </a:rPr>
              <a:t>CS)</a:t>
            </a:r>
          </a:p>
          <a:p>
            <a:pPr marL="355600" marR="0" lvl="0" indent="-355600" algn="l" defTabSz="914400" rtl="0" eaLnBrk="0" fontAlgn="base" latinLnBrk="0" hangingPunct="0">
              <a:lnSpc>
                <a:spcPct val="100000"/>
              </a:lnSpc>
              <a:spcBef>
                <a:spcPct val="0"/>
              </a:spcBef>
              <a:spcAft>
                <a:spcPct val="0"/>
              </a:spcAft>
              <a:buClrTx/>
              <a:buSzTx/>
              <a:buFont typeface="Arial" pitchFamily="34" charset="0"/>
              <a:buChar char="•"/>
              <a:tabLst/>
            </a:pPr>
            <a:endParaRPr lang="pl-PL" sz="2000" dirty="0">
              <a:latin typeface="+mn-lt"/>
              <a:cs typeface="Arial" pitchFamily="34" charset="0"/>
            </a:endParaRPr>
          </a:p>
          <a:p>
            <a:pPr marL="355600" marR="0" lvl="0" indent="-355600" algn="l" defTabSz="914400" rtl="0" eaLnBrk="0" fontAlgn="base" latinLnBrk="0" hangingPunct="0">
              <a:lnSpc>
                <a:spcPct val="100000"/>
              </a:lnSpc>
              <a:spcBef>
                <a:spcPct val="0"/>
              </a:spcBef>
              <a:spcAft>
                <a:spcPct val="0"/>
              </a:spcAft>
              <a:buClrTx/>
              <a:buSzTx/>
              <a:buFont typeface="Arial" pitchFamily="34" charset="0"/>
              <a:buChar char="•"/>
              <a:tabLst/>
            </a:pPr>
            <a:endParaRPr lang="pl-PL" sz="2000" dirty="0">
              <a:latin typeface="+mn-lt"/>
              <a:cs typeface="Arial" pitchFamily="34" charset="0"/>
            </a:endParaRPr>
          </a:p>
          <a:p>
            <a:pPr marL="355600" marR="0" lvl="0" indent="-355600" algn="l" defTabSz="914400" rtl="0" eaLnBrk="0" fontAlgn="base" latinLnBrk="0" hangingPunct="0">
              <a:lnSpc>
                <a:spcPct val="100000"/>
              </a:lnSpc>
              <a:spcBef>
                <a:spcPct val="0"/>
              </a:spcBef>
              <a:spcAft>
                <a:spcPct val="0"/>
              </a:spcAft>
              <a:buClrTx/>
              <a:buSzTx/>
              <a:tabLst/>
            </a:pPr>
            <a:endParaRPr lang="pl-PL" sz="2000" dirty="0">
              <a:latin typeface="+mn-lt"/>
              <a:cs typeface="Arial" pitchFamily="34" charset="0"/>
            </a:endParaRPr>
          </a:p>
          <a:p>
            <a:pPr marL="355600" marR="0" lvl="0" indent="-355600" algn="l" defTabSz="914400" rtl="0" eaLnBrk="0" fontAlgn="base" latinLnBrk="0" hangingPunct="0">
              <a:lnSpc>
                <a:spcPct val="100000"/>
              </a:lnSpc>
              <a:spcBef>
                <a:spcPct val="0"/>
              </a:spcBef>
              <a:spcAft>
                <a:spcPct val="0"/>
              </a:spcAft>
              <a:buClrTx/>
              <a:buSzTx/>
              <a:tabLst/>
            </a:pPr>
            <a:endParaRPr lang="pl-PL" sz="2000" dirty="0">
              <a:latin typeface="+mn-lt"/>
              <a:cs typeface="Arial" pitchFamily="34" charset="0"/>
            </a:endParaRPr>
          </a:p>
          <a:p>
            <a:pPr marL="355600" marR="0" lvl="0" indent="-355600" algn="l" defTabSz="914400" rtl="0" eaLnBrk="0" fontAlgn="base" latinLnBrk="0" hangingPunct="0">
              <a:lnSpc>
                <a:spcPct val="100000"/>
              </a:lnSpc>
              <a:spcBef>
                <a:spcPct val="0"/>
              </a:spcBef>
              <a:spcAft>
                <a:spcPct val="0"/>
              </a:spcAft>
              <a:buClrTx/>
              <a:buSzTx/>
              <a:tabLst/>
            </a:pPr>
            <a:endParaRPr lang="pl-PL" sz="2000" dirty="0">
              <a:latin typeface="+mn-lt"/>
              <a:cs typeface="Arial" pitchFamily="34" charset="0"/>
            </a:endParaRPr>
          </a:p>
          <a:p>
            <a:pPr marL="355600" marR="0" lvl="0" indent="-355600" algn="l" defTabSz="914400" rtl="0" eaLnBrk="0" fontAlgn="base" latinLnBrk="0" hangingPunct="0">
              <a:lnSpc>
                <a:spcPct val="100000"/>
              </a:lnSpc>
              <a:spcBef>
                <a:spcPct val="0"/>
              </a:spcBef>
              <a:spcAft>
                <a:spcPct val="0"/>
              </a:spcAft>
              <a:buClrTx/>
              <a:buSzTx/>
              <a:tabLst/>
            </a:pPr>
            <a:endParaRPr lang="pl-PL" sz="2000" dirty="0">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pl-PL" baseline="0" dirty="0">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endParaRPr lang="en-US" baseline="0" dirty="0">
              <a:latin typeface="+mn-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baseline="0" dirty="0">
                <a:latin typeface="+mn-lt"/>
                <a:cs typeface="Arial" pitchFamily="34" charset="0"/>
              </a:rPr>
              <a:t>Typical examples of internal validation:</a:t>
            </a:r>
            <a:r>
              <a:rPr lang="en-US" dirty="0">
                <a:latin typeface="+mn-lt"/>
                <a:cs typeface="Arial" pitchFamily="34" charset="0"/>
              </a:rPr>
              <a:t> </a:t>
            </a:r>
            <a:r>
              <a:rPr lang="pl-PL" dirty="0">
                <a:latin typeface="+mn-lt"/>
                <a:cs typeface="Arial" pitchFamily="34" charset="0"/>
              </a:rPr>
              <a:t>Davies-</a:t>
            </a:r>
            <a:r>
              <a:rPr lang="pl-PL" dirty="0" err="1">
                <a:latin typeface="+mn-lt"/>
                <a:cs typeface="Arial" pitchFamily="34" charset="0"/>
              </a:rPr>
              <a:t>Bouldin</a:t>
            </a:r>
            <a:r>
              <a:rPr lang="pl-PL" dirty="0">
                <a:latin typeface="+mn-lt"/>
                <a:cs typeface="Arial" pitchFamily="34" charset="0"/>
              </a:rPr>
              <a:t> </a:t>
            </a:r>
            <a:r>
              <a:rPr lang="en-US" dirty="0">
                <a:latin typeface="+mn-lt"/>
                <a:cs typeface="Arial" pitchFamily="34" charset="0"/>
              </a:rPr>
              <a:t>and Dunn indices</a:t>
            </a:r>
            <a:r>
              <a:rPr lang="pl-PL" dirty="0">
                <a:latin typeface="+mn-lt"/>
                <a:cs typeface="Arial" pitchFamily="34" charset="0"/>
              </a:rPr>
              <a:t>.</a:t>
            </a:r>
          </a:p>
          <a:p>
            <a:pPr eaLnBrk="0" hangingPunct="0"/>
            <a:r>
              <a:rPr lang="en-US" dirty="0">
                <a:latin typeface="+mn-lt"/>
                <a:cs typeface="Arial" pitchFamily="34" charset="0"/>
              </a:rPr>
              <a:t>Interestingly sum of CC and CS is the same for any two </a:t>
            </a:r>
            <a:r>
              <a:rPr lang="en-US" dirty="0" err="1">
                <a:latin typeface="+mn-lt"/>
                <a:cs typeface="Arial" pitchFamily="34" charset="0"/>
              </a:rPr>
              <a:t>clusterings</a:t>
            </a:r>
            <a:r>
              <a:rPr lang="en-US" dirty="0">
                <a:latin typeface="+mn-lt"/>
                <a:cs typeface="Arial" pitchFamily="34" charset="0"/>
              </a:rPr>
              <a:t> of the same dataset.</a:t>
            </a:r>
            <a:endParaRPr lang="pl-PL" dirty="0">
              <a:latin typeface="+mn-lt"/>
              <a:cs typeface="Arial" pitchFamily="34" charset="0"/>
            </a:endParaRPr>
          </a:p>
        </p:txBody>
      </p:sp>
      <p:graphicFrame>
        <p:nvGraphicFramePr>
          <p:cNvPr id="2" name="Object 4">
            <a:hlinkClick r:id="rId4"/>
          </p:cNvPr>
          <p:cNvGraphicFramePr>
            <a:graphicFrameLocks noChangeAspect="1"/>
          </p:cNvGraphicFramePr>
          <p:nvPr/>
        </p:nvGraphicFramePr>
        <p:xfrm>
          <a:off x="848544" y="2852936"/>
          <a:ext cx="7299325" cy="1055687"/>
        </p:xfrm>
        <a:graphic>
          <a:graphicData uri="http://schemas.openxmlformats.org/presentationml/2006/ole">
            <mc:AlternateContent xmlns:mc="http://schemas.openxmlformats.org/markup-compatibility/2006">
              <mc:Choice xmlns:v="urn:schemas-microsoft-com:vml" Requires="v">
                <p:oleObj name="Dokument" r:id="rId5" imgW="7472918" imgH="1092795" progId="Word.Document.12">
                  <p:embed/>
                </p:oleObj>
              </mc:Choice>
              <mc:Fallback>
                <p:oleObj name="Dokument" r:id="rId5" imgW="7472918" imgH="1092795" progId="Word.Document.12">
                  <p:embed/>
                  <p:pic>
                    <p:nvPicPr>
                      <p:cNvPr id="2" name="Object 4">
                        <a:hlinkClick r:id="rId4"/>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544" y="2852936"/>
                        <a:ext cx="7299325" cy="105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4">
            <a:hlinkClick r:id="rId4"/>
          </p:cNvPr>
          <p:cNvGraphicFramePr>
            <a:graphicFrameLocks noChangeAspect="1"/>
          </p:cNvGraphicFramePr>
          <p:nvPr/>
        </p:nvGraphicFramePr>
        <p:xfrm>
          <a:off x="991443" y="3922564"/>
          <a:ext cx="7273925" cy="1090612"/>
        </p:xfrm>
        <a:graphic>
          <a:graphicData uri="http://schemas.openxmlformats.org/presentationml/2006/ole">
            <mc:AlternateContent xmlns:mc="http://schemas.openxmlformats.org/markup-compatibility/2006">
              <mc:Choice xmlns:v="urn:schemas-microsoft-com:vml" Requires="v">
                <p:oleObj name="Dokument" r:id="rId7" imgW="7472918" imgH="1127001" progId="Word.Document.12">
                  <p:embed/>
                </p:oleObj>
              </mc:Choice>
              <mc:Fallback>
                <p:oleObj name="Dokument" r:id="rId7" imgW="7472918" imgH="1127001" progId="Word.Document.12">
                  <p:embed/>
                  <p:pic>
                    <p:nvPicPr>
                      <p:cNvPr id="3" name="Object 4">
                        <a:hlinkClick r:id="rId4"/>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443" y="3922564"/>
                        <a:ext cx="7273925" cy="109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788"/>
                                        </p:tgtEl>
                                        <p:attrNameLst>
                                          <p:attrName>style.visibility</p:attrName>
                                        </p:attrNameLst>
                                      </p:cBhvr>
                                      <p:to>
                                        <p:strVal val="visible"/>
                                      </p:to>
                                    </p:set>
                                    <p:animEffect transition="in" filter="fade">
                                      <p:cBhvr>
                                        <p:cTn id="10" dur="500"/>
                                        <p:tgtEl>
                                          <p:spTgt spid="11878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11878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Let’s see it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a:t>
            </a:fld>
            <a:endParaRPr lang="en-AU" dirty="0"/>
          </a:p>
        </p:txBody>
      </p:sp>
      <p:grpSp>
        <p:nvGrpSpPr>
          <p:cNvPr id="5" name="Group 6"/>
          <p:cNvGrpSpPr>
            <a:grpSpLocks/>
          </p:cNvGrpSpPr>
          <p:nvPr/>
        </p:nvGrpSpPr>
        <p:grpSpPr bwMode="auto">
          <a:xfrm>
            <a:off x="3152800" y="2996952"/>
            <a:ext cx="3048000" cy="2678112"/>
            <a:chOff x="2160" y="2544"/>
            <a:chExt cx="1920" cy="1687"/>
          </a:xfrm>
        </p:grpSpPr>
        <p:sp>
          <p:nvSpPr>
            <p:cNvPr id="6" name="Line 7"/>
            <p:cNvSpPr>
              <a:spLocks noChangeShapeType="1"/>
            </p:cNvSpPr>
            <p:nvPr/>
          </p:nvSpPr>
          <p:spPr bwMode="auto">
            <a:xfrm>
              <a:off x="2736" y="2544"/>
              <a:ext cx="0" cy="1152"/>
            </a:xfrm>
            <a:prstGeom prst="line">
              <a:avLst/>
            </a:prstGeom>
            <a:noFill/>
            <a:ln w="9525">
              <a:solidFill>
                <a:schemeClr val="tx1"/>
              </a:solidFill>
              <a:round/>
              <a:headEnd/>
              <a:tailEnd/>
            </a:ln>
            <a:effectLst/>
          </p:spPr>
          <p:txBody>
            <a:bodyPr wrap="none" anchor="ctr"/>
            <a:lstStyle/>
            <a:p>
              <a:endParaRPr lang="pl-PL"/>
            </a:p>
          </p:txBody>
        </p:sp>
        <p:sp>
          <p:nvSpPr>
            <p:cNvPr id="7" name="Line 8"/>
            <p:cNvSpPr>
              <a:spLocks noChangeShapeType="1"/>
            </p:cNvSpPr>
            <p:nvPr/>
          </p:nvSpPr>
          <p:spPr bwMode="auto">
            <a:xfrm>
              <a:off x="2736" y="3696"/>
              <a:ext cx="1344" cy="0"/>
            </a:xfrm>
            <a:prstGeom prst="line">
              <a:avLst/>
            </a:prstGeom>
            <a:noFill/>
            <a:ln w="9525">
              <a:solidFill>
                <a:schemeClr val="tx1"/>
              </a:solidFill>
              <a:round/>
              <a:headEnd/>
              <a:tailEnd/>
            </a:ln>
            <a:effectLst/>
          </p:spPr>
          <p:txBody>
            <a:bodyPr wrap="none" anchor="ctr"/>
            <a:lstStyle/>
            <a:p>
              <a:endParaRPr lang="pl-PL"/>
            </a:p>
          </p:txBody>
        </p:sp>
        <p:sp>
          <p:nvSpPr>
            <p:cNvPr id="8" name="Freeform 9"/>
            <p:cNvSpPr>
              <a:spLocks/>
            </p:cNvSpPr>
            <p:nvPr/>
          </p:nvSpPr>
          <p:spPr bwMode="auto">
            <a:xfrm>
              <a:off x="2226" y="3696"/>
              <a:ext cx="510" cy="535"/>
            </a:xfrm>
            <a:custGeom>
              <a:avLst/>
              <a:gdLst/>
              <a:ahLst/>
              <a:cxnLst>
                <a:cxn ang="0">
                  <a:pos x="510" y="0"/>
                </a:cxn>
                <a:cxn ang="0">
                  <a:pos x="0" y="535"/>
                </a:cxn>
              </a:cxnLst>
              <a:rect l="0" t="0" r="r" b="b"/>
              <a:pathLst>
                <a:path w="510" h="535">
                  <a:moveTo>
                    <a:pt x="510" y="0"/>
                  </a:moveTo>
                  <a:lnTo>
                    <a:pt x="0" y="535"/>
                  </a:lnTo>
                </a:path>
              </a:pathLst>
            </a:custGeom>
            <a:noFill/>
            <a:ln w="9525">
              <a:solidFill>
                <a:schemeClr val="tx1"/>
              </a:solidFill>
              <a:round/>
              <a:headEnd type="none" w="med" len="med"/>
              <a:tailEnd type="none" w="med" len="med"/>
            </a:ln>
            <a:effectLst/>
          </p:spPr>
          <p:txBody>
            <a:bodyPr wrap="none" anchor="ctr"/>
            <a:lstStyle/>
            <a:p>
              <a:endParaRPr lang="pl-PL"/>
            </a:p>
          </p:txBody>
        </p:sp>
        <p:sp>
          <p:nvSpPr>
            <p:cNvPr id="9"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0"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1"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2"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3"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4"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5"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6"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7"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p:spPr>
          <p:txBody>
            <a:bodyPr wrap="none" anchor="ctr"/>
            <a:lstStyle/>
            <a:p>
              <a:endParaRPr lang="pl-PL"/>
            </a:p>
          </p:txBody>
        </p:sp>
        <p:sp>
          <p:nvSpPr>
            <p:cNvPr id="18"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19"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20"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21"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22"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23"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24"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p:spPr>
          <p:txBody>
            <a:bodyPr wrap="none" anchor="ctr"/>
            <a:lstStyle/>
            <a:p>
              <a:endParaRPr lang="pl-PL"/>
            </a:p>
          </p:txBody>
        </p:sp>
        <p:sp>
          <p:nvSpPr>
            <p:cNvPr id="25"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sp>
          <p:nvSpPr>
            <p:cNvPr id="26"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sp>
          <p:nvSpPr>
            <p:cNvPr id="27"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sp>
          <p:nvSpPr>
            <p:cNvPr id="28"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sp>
          <p:nvSpPr>
            <p:cNvPr id="29"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sp>
          <p:nvSpPr>
            <p:cNvPr id="30"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sp>
          <p:nvSpPr>
            <p:cNvPr id="31"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p:spPr>
          <p:txBody>
            <a:bodyPr wrap="none" anchor="ctr"/>
            <a:lstStyle/>
            <a:p>
              <a:endParaRPr lang="pl-PL"/>
            </a:p>
          </p:txBody>
        </p:sp>
      </p:grpSp>
      <p:grpSp>
        <p:nvGrpSpPr>
          <p:cNvPr id="32" name="Group 33"/>
          <p:cNvGrpSpPr>
            <a:grpSpLocks/>
          </p:cNvGrpSpPr>
          <p:nvPr/>
        </p:nvGrpSpPr>
        <p:grpSpPr bwMode="auto">
          <a:xfrm>
            <a:off x="5134002" y="2490540"/>
            <a:ext cx="4276726" cy="2117726"/>
            <a:chOff x="3312" y="1834"/>
            <a:chExt cx="2694" cy="1334"/>
          </a:xfrm>
        </p:grpSpPr>
        <p:sp>
          <p:nvSpPr>
            <p:cNvPr id="33" name="Line 34"/>
            <p:cNvSpPr>
              <a:spLocks noChangeShapeType="1"/>
            </p:cNvSpPr>
            <p:nvPr/>
          </p:nvSpPr>
          <p:spPr bwMode="auto">
            <a:xfrm flipH="1" flipV="1">
              <a:off x="3312" y="2736"/>
              <a:ext cx="144" cy="432"/>
            </a:xfrm>
            <a:prstGeom prst="line">
              <a:avLst/>
            </a:prstGeom>
            <a:noFill/>
            <a:ln w="25400">
              <a:solidFill>
                <a:srgbClr val="CC6600"/>
              </a:solidFill>
              <a:round/>
              <a:headEnd type="triangle" w="med" len="med"/>
              <a:tailEnd type="triangle" w="med" len="med"/>
            </a:ln>
            <a:effectLst/>
          </p:spPr>
          <p:txBody>
            <a:bodyPr/>
            <a:lstStyle/>
            <a:p>
              <a:endParaRPr lang="pl-PL"/>
            </a:p>
          </p:txBody>
        </p:sp>
        <p:sp>
          <p:nvSpPr>
            <p:cNvPr id="34" name="AutoShape 35"/>
            <p:cNvSpPr>
              <a:spLocks noChangeArrowheads="1"/>
            </p:cNvSpPr>
            <p:nvPr/>
          </p:nvSpPr>
          <p:spPr bwMode="auto">
            <a:xfrm>
              <a:off x="4252" y="1834"/>
              <a:ext cx="1754" cy="511"/>
            </a:xfrm>
            <a:prstGeom prst="wedgeRectCallout">
              <a:avLst>
                <a:gd name="adj1" fmla="val -93509"/>
                <a:gd name="adj2" fmla="val 150894"/>
              </a:avLst>
            </a:prstGeom>
            <a:solidFill>
              <a:srgbClr val="C9F53C"/>
            </a:solidFill>
            <a:ln w="25400">
              <a:solidFill>
                <a:schemeClr val="tx1"/>
              </a:solidFill>
              <a:miter lim="800000"/>
              <a:headEnd/>
              <a:tailEnd/>
            </a:ln>
            <a:effectLst/>
          </p:spPr>
          <p:txBody>
            <a:bodyPr/>
            <a:lstStyle/>
            <a:p>
              <a:pPr algn="ctr" eaLnBrk="1" hangingPunct="1">
                <a:spcBef>
                  <a:spcPct val="50000"/>
                </a:spcBef>
              </a:pPr>
              <a:r>
                <a:rPr lang="en-US" sz="2000" b="0" dirty="0">
                  <a:latin typeface="Tahoma" pitchFamily="34" charset="0"/>
                </a:rPr>
                <a:t>This distance should be maximized</a:t>
              </a:r>
            </a:p>
          </p:txBody>
        </p:sp>
      </p:grpSp>
      <p:grpSp>
        <p:nvGrpSpPr>
          <p:cNvPr id="35" name="Group 36"/>
          <p:cNvGrpSpPr>
            <a:grpSpLocks/>
          </p:cNvGrpSpPr>
          <p:nvPr/>
        </p:nvGrpSpPr>
        <p:grpSpPr bwMode="auto">
          <a:xfrm>
            <a:off x="2771800" y="3084264"/>
            <a:ext cx="3276600" cy="2286000"/>
            <a:chOff x="1824" y="2208"/>
            <a:chExt cx="2064" cy="1440"/>
          </a:xfrm>
        </p:grpSpPr>
        <p:sp>
          <p:nvSpPr>
            <p:cNvPr id="36" name="Oval 37"/>
            <p:cNvSpPr>
              <a:spLocks noChangeArrowheads="1"/>
            </p:cNvSpPr>
            <p:nvPr/>
          </p:nvSpPr>
          <p:spPr bwMode="auto">
            <a:xfrm>
              <a:off x="1824" y="2592"/>
              <a:ext cx="816" cy="720"/>
            </a:xfrm>
            <a:prstGeom prst="ellipse">
              <a:avLst/>
            </a:prstGeom>
            <a:noFill/>
            <a:ln w="25400" algn="ctr">
              <a:solidFill>
                <a:srgbClr val="FF0000"/>
              </a:solidFill>
              <a:round/>
              <a:headEnd/>
              <a:tailEnd/>
            </a:ln>
            <a:effectLst/>
          </p:spPr>
          <p:txBody>
            <a:bodyPr wrap="none" anchor="ctr"/>
            <a:lstStyle/>
            <a:p>
              <a:endParaRPr lang="pl-PL"/>
            </a:p>
          </p:txBody>
        </p:sp>
        <p:sp>
          <p:nvSpPr>
            <p:cNvPr id="37" name="Oval 38"/>
            <p:cNvSpPr>
              <a:spLocks noChangeArrowheads="1"/>
            </p:cNvSpPr>
            <p:nvPr/>
          </p:nvSpPr>
          <p:spPr bwMode="auto">
            <a:xfrm>
              <a:off x="2928" y="2208"/>
              <a:ext cx="720" cy="624"/>
            </a:xfrm>
            <a:prstGeom prst="ellipse">
              <a:avLst/>
            </a:prstGeom>
            <a:noFill/>
            <a:ln w="25400" algn="ctr">
              <a:solidFill>
                <a:srgbClr val="FF0000"/>
              </a:solidFill>
              <a:round/>
              <a:headEnd/>
              <a:tailEnd/>
            </a:ln>
            <a:effectLst/>
          </p:spPr>
          <p:txBody>
            <a:bodyPr wrap="none" anchor="ctr"/>
            <a:lstStyle/>
            <a:p>
              <a:endParaRPr lang="pl-PL"/>
            </a:p>
          </p:txBody>
        </p:sp>
        <p:sp>
          <p:nvSpPr>
            <p:cNvPr id="38" name="Oval 39"/>
            <p:cNvSpPr>
              <a:spLocks noChangeArrowheads="1"/>
            </p:cNvSpPr>
            <p:nvPr/>
          </p:nvSpPr>
          <p:spPr bwMode="auto">
            <a:xfrm>
              <a:off x="3216" y="3024"/>
              <a:ext cx="672" cy="624"/>
            </a:xfrm>
            <a:prstGeom prst="ellipse">
              <a:avLst/>
            </a:prstGeom>
            <a:noFill/>
            <a:ln w="25400" algn="ctr">
              <a:solidFill>
                <a:srgbClr val="FF0000"/>
              </a:solidFill>
              <a:round/>
              <a:headEnd/>
              <a:tailEnd/>
            </a:ln>
            <a:effectLst/>
          </p:spPr>
          <p:txBody>
            <a:bodyPr wrap="none" anchor="ctr"/>
            <a:lstStyle/>
            <a:p>
              <a:endParaRPr lang="pl-PL"/>
            </a:p>
          </p:txBody>
        </p:sp>
      </p:grpSp>
      <p:grpSp>
        <p:nvGrpSpPr>
          <p:cNvPr id="39" name="Group 40"/>
          <p:cNvGrpSpPr>
            <a:grpSpLocks/>
          </p:cNvGrpSpPr>
          <p:nvPr/>
        </p:nvGrpSpPr>
        <p:grpSpPr bwMode="auto">
          <a:xfrm>
            <a:off x="1136675" y="2815978"/>
            <a:ext cx="2320925" cy="1258888"/>
            <a:chOff x="794" y="2039"/>
            <a:chExt cx="1462" cy="793"/>
          </a:xfrm>
        </p:grpSpPr>
        <p:sp>
          <p:nvSpPr>
            <p:cNvPr id="40" name="Line 41"/>
            <p:cNvSpPr>
              <a:spLocks noChangeShapeType="1"/>
            </p:cNvSpPr>
            <p:nvPr/>
          </p:nvSpPr>
          <p:spPr bwMode="auto">
            <a:xfrm flipV="1">
              <a:off x="2064" y="2736"/>
              <a:ext cx="192" cy="96"/>
            </a:xfrm>
            <a:prstGeom prst="line">
              <a:avLst/>
            </a:prstGeom>
            <a:noFill/>
            <a:ln w="25400">
              <a:solidFill>
                <a:srgbClr val="CC6600"/>
              </a:solidFill>
              <a:round/>
              <a:headEnd type="triangle" w="med" len="med"/>
              <a:tailEnd type="triangle" w="med" len="med"/>
            </a:ln>
            <a:effectLst/>
          </p:spPr>
          <p:txBody>
            <a:bodyPr/>
            <a:lstStyle/>
            <a:p>
              <a:endParaRPr lang="pl-PL"/>
            </a:p>
          </p:txBody>
        </p:sp>
        <p:sp>
          <p:nvSpPr>
            <p:cNvPr id="41" name="AutoShape 42"/>
            <p:cNvSpPr>
              <a:spLocks noChangeArrowheads="1"/>
            </p:cNvSpPr>
            <p:nvPr/>
          </p:nvSpPr>
          <p:spPr bwMode="auto">
            <a:xfrm>
              <a:off x="794" y="2039"/>
              <a:ext cx="1248" cy="476"/>
            </a:xfrm>
            <a:prstGeom prst="wedgeRectCallout">
              <a:avLst>
                <a:gd name="adj1" fmla="val 56250"/>
                <a:gd name="adj2" fmla="val 92856"/>
              </a:avLst>
            </a:prstGeom>
            <a:solidFill>
              <a:srgbClr val="C9F53C"/>
            </a:solidFill>
            <a:ln w="25400">
              <a:solidFill>
                <a:schemeClr val="tx1"/>
              </a:solidFill>
              <a:miter lim="800000"/>
              <a:headEnd/>
              <a:tailEnd/>
            </a:ln>
            <a:effectLst/>
          </p:spPr>
          <p:txBody>
            <a:bodyPr/>
            <a:lstStyle/>
            <a:p>
              <a:pPr algn="ctr" eaLnBrk="1" hangingPunct="1">
                <a:spcBef>
                  <a:spcPct val="50000"/>
                </a:spcBef>
              </a:pPr>
              <a:r>
                <a:rPr lang="en-US" sz="2000" b="0" dirty="0">
                  <a:latin typeface="Tahoma" pitchFamily="34" charset="0"/>
                </a:rPr>
                <a:t>This distance is to be minimized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Coherence and separation</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30</a:t>
            </a:fld>
            <a:endParaRPr lang="en-AU" dirty="0"/>
          </a:p>
        </p:txBody>
      </p:sp>
      <p:sp>
        <p:nvSpPr>
          <p:cNvPr id="5" name="Line 4"/>
          <p:cNvSpPr>
            <a:spLocks noChangeShapeType="1"/>
          </p:cNvSpPr>
          <p:nvPr/>
        </p:nvSpPr>
        <p:spPr bwMode="auto">
          <a:xfrm>
            <a:off x="1453952" y="2526432"/>
            <a:ext cx="6096000" cy="0"/>
          </a:xfrm>
          <a:prstGeom prst="line">
            <a:avLst/>
          </a:prstGeom>
          <a:noFill/>
          <a:ln w="12700">
            <a:solidFill>
              <a:schemeClr val="tx1"/>
            </a:solidFill>
            <a:round/>
            <a:headEnd/>
            <a:tailEnd/>
          </a:ln>
        </p:spPr>
        <p:txBody>
          <a:bodyPr/>
          <a:lstStyle/>
          <a:p>
            <a:endParaRPr lang="pl-PL"/>
          </a:p>
        </p:txBody>
      </p:sp>
      <p:sp>
        <p:nvSpPr>
          <p:cNvPr id="6" name="Line 5"/>
          <p:cNvSpPr>
            <a:spLocks noChangeShapeType="1"/>
          </p:cNvSpPr>
          <p:nvPr/>
        </p:nvSpPr>
        <p:spPr bwMode="auto">
          <a:xfrm>
            <a:off x="1453952" y="2297832"/>
            <a:ext cx="0" cy="228600"/>
          </a:xfrm>
          <a:prstGeom prst="line">
            <a:avLst/>
          </a:prstGeom>
          <a:noFill/>
          <a:ln w="12700">
            <a:solidFill>
              <a:schemeClr val="tx1"/>
            </a:solidFill>
            <a:round/>
            <a:headEnd/>
            <a:tailEnd/>
          </a:ln>
        </p:spPr>
        <p:txBody>
          <a:bodyPr/>
          <a:lstStyle/>
          <a:p>
            <a:endParaRPr lang="pl-PL"/>
          </a:p>
        </p:txBody>
      </p:sp>
      <p:sp>
        <p:nvSpPr>
          <p:cNvPr id="7" name="Line 6"/>
          <p:cNvSpPr>
            <a:spLocks noChangeShapeType="1"/>
          </p:cNvSpPr>
          <p:nvPr/>
        </p:nvSpPr>
        <p:spPr bwMode="auto">
          <a:xfrm>
            <a:off x="2977952" y="2297832"/>
            <a:ext cx="0" cy="228600"/>
          </a:xfrm>
          <a:prstGeom prst="line">
            <a:avLst/>
          </a:prstGeom>
          <a:noFill/>
          <a:ln w="12700">
            <a:solidFill>
              <a:schemeClr val="tx1"/>
            </a:solidFill>
            <a:round/>
            <a:headEnd/>
            <a:tailEnd/>
          </a:ln>
        </p:spPr>
        <p:txBody>
          <a:bodyPr/>
          <a:lstStyle/>
          <a:p>
            <a:endParaRPr lang="pl-PL"/>
          </a:p>
        </p:txBody>
      </p:sp>
      <p:sp>
        <p:nvSpPr>
          <p:cNvPr id="8" name="Line 7"/>
          <p:cNvSpPr>
            <a:spLocks noChangeShapeType="1"/>
          </p:cNvSpPr>
          <p:nvPr/>
        </p:nvSpPr>
        <p:spPr bwMode="auto">
          <a:xfrm>
            <a:off x="4501952" y="2297832"/>
            <a:ext cx="0" cy="228600"/>
          </a:xfrm>
          <a:prstGeom prst="line">
            <a:avLst/>
          </a:prstGeom>
          <a:noFill/>
          <a:ln w="12700">
            <a:solidFill>
              <a:schemeClr val="tx1"/>
            </a:solidFill>
            <a:round/>
            <a:headEnd/>
            <a:tailEnd/>
          </a:ln>
        </p:spPr>
        <p:txBody>
          <a:bodyPr/>
          <a:lstStyle/>
          <a:p>
            <a:endParaRPr lang="pl-PL"/>
          </a:p>
        </p:txBody>
      </p:sp>
      <p:sp>
        <p:nvSpPr>
          <p:cNvPr id="9" name="Line 8"/>
          <p:cNvSpPr>
            <a:spLocks noChangeShapeType="1"/>
          </p:cNvSpPr>
          <p:nvPr/>
        </p:nvSpPr>
        <p:spPr bwMode="auto">
          <a:xfrm>
            <a:off x="6025952" y="2297832"/>
            <a:ext cx="0" cy="228600"/>
          </a:xfrm>
          <a:prstGeom prst="line">
            <a:avLst/>
          </a:prstGeom>
          <a:noFill/>
          <a:ln w="12700">
            <a:solidFill>
              <a:schemeClr val="tx1"/>
            </a:solidFill>
            <a:round/>
            <a:headEnd/>
            <a:tailEnd/>
          </a:ln>
        </p:spPr>
        <p:txBody>
          <a:bodyPr/>
          <a:lstStyle/>
          <a:p>
            <a:endParaRPr lang="pl-PL"/>
          </a:p>
        </p:txBody>
      </p:sp>
      <p:sp>
        <p:nvSpPr>
          <p:cNvPr id="10" name="Line 9"/>
          <p:cNvSpPr>
            <a:spLocks noChangeShapeType="1"/>
          </p:cNvSpPr>
          <p:nvPr/>
        </p:nvSpPr>
        <p:spPr bwMode="auto">
          <a:xfrm>
            <a:off x="7549952" y="2297832"/>
            <a:ext cx="0" cy="228600"/>
          </a:xfrm>
          <a:prstGeom prst="line">
            <a:avLst/>
          </a:prstGeom>
          <a:noFill/>
          <a:ln w="12700">
            <a:solidFill>
              <a:schemeClr val="tx1"/>
            </a:solidFill>
            <a:round/>
            <a:headEnd/>
            <a:tailEnd/>
          </a:ln>
        </p:spPr>
        <p:txBody>
          <a:bodyPr/>
          <a:lstStyle/>
          <a:p>
            <a:endParaRPr lang="pl-PL"/>
          </a:p>
        </p:txBody>
      </p:sp>
      <p:sp>
        <p:nvSpPr>
          <p:cNvPr id="11" name="Text Box 10"/>
          <p:cNvSpPr txBox="1">
            <a:spLocks noChangeArrowheads="1"/>
          </p:cNvSpPr>
          <p:nvPr/>
        </p:nvSpPr>
        <p:spPr bwMode="auto">
          <a:xfrm>
            <a:off x="1301552" y="2602632"/>
            <a:ext cx="381000" cy="366712"/>
          </a:xfrm>
          <a:prstGeom prst="rect">
            <a:avLst/>
          </a:prstGeom>
          <a:noFill/>
          <a:ln w="12700">
            <a:noFill/>
            <a:miter lim="800000"/>
            <a:headEnd/>
            <a:tailEnd/>
          </a:ln>
        </p:spPr>
        <p:txBody>
          <a:bodyPr>
            <a:spAutoFit/>
          </a:bodyPr>
          <a:lstStyle/>
          <a:p>
            <a:pPr>
              <a:spcBef>
                <a:spcPct val="50000"/>
              </a:spcBef>
            </a:pPr>
            <a:r>
              <a:rPr lang="en-US" sz="1800"/>
              <a:t>1</a:t>
            </a:r>
          </a:p>
        </p:txBody>
      </p:sp>
      <p:sp>
        <p:nvSpPr>
          <p:cNvPr id="12" name="Text Box 11"/>
          <p:cNvSpPr txBox="1">
            <a:spLocks noChangeArrowheads="1"/>
          </p:cNvSpPr>
          <p:nvPr/>
        </p:nvSpPr>
        <p:spPr bwMode="auto">
          <a:xfrm>
            <a:off x="2825552" y="2602632"/>
            <a:ext cx="381000" cy="366712"/>
          </a:xfrm>
          <a:prstGeom prst="rect">
            <a:avLst/>
          </a:prstGeom>
          <a:noFill/>
          <a:ln w="12700">
            <a:noFill/>
            <a:miter lim="800000"/>
            <a:headEnd/>
            <a:tailEnd/>
          </a:ln>
        </p:spPr>
        <p:txBody>
          <a:bodyPr>
            <a:spAutoFit/>
          </a:bodyPr>
          <a:lstStyle/>
          <a:p>
            <a:pPr>
              <a:spcBef>
                <a:spcPct val="50000"/>
              </a:spcBef>
            </a:pPr>
            <a:r>
              <a:rPr lang="en-US" sz="1800"/>
              <a:t>2</a:t>
            </a:r>
          </a:p>
        </p:txBody>
      </p:sp>
      <p:sp>
        <p:nvSpPr>
          <p:cNvPr id="13" name="Text Box 12"/>
          <p:cNvSpPr txBox="1">
            <a:spLocks noChangeArrowheads="1"/>
          </p:cNvSpPr>
          <p:nvPr/>
        </p:nvSpPr>
        <p:spPr bwMode="auto">
          <a:xfrm>
            <a:off x="4349552" y="2602632"/>
            <a:ext cx="381000" cy="366712"/>
          </a:xfrm>
          <a:prstGeom prst="rect">
            <a:avLst/>
          </a:prstGeom>
          <a:noFill/>
          <a:ln w="12700">
            <a:noFill/>
            <a:miter lim="800000"/>
            <a:headEnd/>
            <a:tailEnd/>
          </a:ln>
        </p:spPr>
        <p:txBody>
          <a:bodyPr>
            <a:spAutoFit/>
          </a:bodyPr>
          <a:lstStyle/>
          <a:p>
            <a:pPr>
              <a:spcBef>
                <a:spcPct val="50000"/>
              </a:spcBef>
            </a:pPr>
            <a:r>
              <a:rPr lang="en-US" sz="1800"/>
              <a:t>3</a:t>
            </a:r>
          </a:p>
        </p:txBody>
      </p:sp>
      <p:sp>
        <p:nvSpPr>
          <p:cNvPr id="14" name="Text Box 13"/>
          <p:cNvSpPr txBox="1">
            <a:spLocks noChangeArrowheads="1"/>
          </p:cNvSpPr>
          <p:nvPr/>
        </p:nvSpPr>
        <p:spPr bwMode="auto">
          <a:xfrm>
            <a:off x="5873552" y="2602632"/>
            <a:ext cx="381000" cy="366712"/>
          </a:xfrm>
          <a:prstGeom prst="rect">
            <a:avLst/>
          </a:prstGeom>
          <a:noFill/>
          <a:ln w="12700">
            <a:noFill/>
            <a:miter lim="800000"/>
            <a:headEnd/>
            <a:tailEnd/>
          </a:ln>
        </p:spPr>
        <p:txBody>
          <a:bodyPr>
            <a:spAutoFit/>
          </a:bodyPr>
          <a:lstStyle/>
          <a:p>
            <a:pPr>
              <a:spcBef>
                <a:spcPct val="50000"/>
              </a:spcBef>
            </a:pPr>
            <a:r>
              <a:rPr lang="en-US" sz="1800"/>
              <a:t>4</a:t>
            </a:r>
          </a:p>
        </p:txBody>
      </p:sp>
      <p:sp>
        <p:nvSpPr>
          <p:cNvPr id="15" name="Text Box 14"/>
          <p:cNvSpPr txBox="1">
            <a:spLocks noChangeArrowheads="1"/>
          </p:cNvSpPr>
          <p:nvPr/>
        </p:nvSpPr>
        <p:spPr bwMode="auto">
          <a:xfrm>
            <a:off x="7397552" y="2602632"/>
            <a:ext cx="381000" cy="366712"/>
          </a:xfrm>
          <a:prstGeom prst="rect">
            <a:avLst/>
          </a:prstGeom>
          <a:noFill/>
          <a:ln w="12700">
            <a:noFill/>
            <a:miter lim="800000"/>
            <a:headEnd/>
            <a:tailEnd/>
          </a:ln>
        </p:spPr>
        <p:txBody>
          <a:bodyPr>
            <a:spAutoFit/>
          </a:bodyPr>
          <a:lstStyle/>
          <a:p>
            <a:pPr>
              <a:spcBef>
                <a:spcPct val="50000"/>
              </a:spcBef>
            </a:pPr>
            <a:r>
              <a:rPr lang="en-US" sz="1800"/>
              <a:t>5</a:t>
            </a:r>
          </a:p>
        </p:txBody>
      </p:sp>
      <p:sp>
        <p:nvSpPr>
          <p:cNvPr id="16" name="Oval 15"/>
          <p:cNvSpPr>
            <a:spLocks noChangeArrowheads="1"/>
          </p:cNvSpPr>
          <p:nvPr/>
        </p:nvSpPr>
        <p:spPr bwMode="auto">
          <a:xfrm>
            <a:off x="1377752" y="2450232"/>
            <a:ext cx="152400" cy="152400"/>
          </a:xfrm>
          <a:prstGeom prst="ellipse">
            <a:avLst/>
          </a:prstGeom>
          <a:solidFill>
            <a:srgbClr val="008000"/>
          </a:solidFill>
          <a:ln w="12700">
            <a:solidFill>
              <a:schemeClr val="tx1"/>
            </a:solidFill>
            <a:round/>
            <a:headEnd/>
            <a:tailEnd/>
          </a:ln>
        </p:spPr>
        <p:txBody>
          <a:bodyPr wrap="none" anchor="ctr"/>
          <a:lstStyle/>
          <a:p>
            <a:endParaRPr lang="pl-PL"/>
          </a:p>
        </p:txBody>
      </p:sp>
      <p:sp>
        <p:nvSpPr>
          <p:cNvPr id="17" name="Oval 16"/>
          <p:cNvSpPr>
            <a:spLocks noChangeArrowheads="1"/>
          </p:cNvSpPr>
          <p:nvPr/>
        </p:nvSpPr>
        <p:spPr bwMode="auto">
          <a:xfrm>
            <a:off x="2901752" y="2450232"/>
            <a:ext cx="152400" cy="152400"/>
          </a:xfrm>
          <a:prstGeom prst="ellipse">
            <a:avLst/>
          </a:prstGeom>
          <a:solidFill>
            <a:srgbClr val="008000"/>
          </a:solidFill>
          <a:ln w="12700">
            <a:solidFill>
              <a:schemeClr val="tx1"/>
            </a:solidFill>
            <a:round/>
            <a:headEnd/>
            <a:tailEnd/>
          </a:ln>
        </p:spPr>
        <p:txBody>
          <a:bodyPr wrap="none" anchor="ctr"/>
          <a:lstStyle/>
          <a:p>
            <a:endParaRPr lang="pl-PL"/>
          </a:p>
        </p:txBody>
      </p:sp>
      <p:sp>
        <p:nvSpPr>
          <p:cNvPr id="18" name="Oval 17"/>
          <p:cNvSpPr>
            <a:spLocks noChangeArrowheads="1"/>
          </p:cNvSpPr>
          <p:nvPr/>
        </p:nvSpPr>
        <p:spPr bwMode="auto">
          <a:xfrm>
            <a:off x="5949752" y="2450232"/>
            <a:ext cx="152400" cy="152400"/>
          </a:xfrm>
          <a:prstGeom prst="ellipse">
            <a:avLst/>
          </a:prstGeom>
          <a:solidFill>
            <a:srgbClr val="008000"/>
          </a:solidFill>
          <a:ln w="12700">
            <a:solidFill>
              <a:schemeClr val="tx1"/>
            </a:solidFill>
            <a:round/>
            <a:headEnd/>
            <a:tailEnd/>
          </a:ln>
        </p:spPr>
        <p:txBody>
          <a:bodyPr wrap="none" anchor="ctr"/>
          <a:lstStyle/>
          <a:p>
            <a:endParaRPr lang="pl-PL"/>
          </a:p>
        </p:txBody>
      </p:sp>
      <p:sp>
        <p:nvSpPr>
          <p:cNvPr id="19" name="Oval 18"/>
          <p:cNvSpPr>
            <a:spLocks noChangeArrowheads="1"/>
          </p:cNvSpPr>
          <p:nvPr/>
        </p:nvSpPr>
        <p:spPr bwMode="auto">
          <a:xfrm>
            <a:off x="7473752" y="2450232"/>
            <a:ext cx="152400" cy="152400"/>
          </a:xfrm>
          <a:prstGeom prst="ellipse">
            <a:avLst/>
          </a:prstGeom>
          <a:solidFill>
            <a:srgbClr val="008000"/>
          </a:solidFill>
          <a:ln w="12700">
            <a:solidFill>
              <a:schemeClr val="tx1"/>
            </a:solidFill>
            <a:round/>
            <a:headEnd/>
            <a:tailEnd/>
          </a:ln>
        </p:spPr>
        <p:txBody>
          <a:bodyPr wrap="none" anchor="ctr"/>
          <a:lstStyle/>
          <a:p>
            <a:endParaRPr lang="pl-PL"/>
          </a:p>
        </p:txBody>
      </p:sp>
      <p:sp>
        <p:nvSpPr>
          <p:cNvPr id="20" name="Text Box 19"/>
          <p:cNvSpPr txBox="1">
            <a:spLocks noChangeArrowheads="1"/>
          </p:cNvSpPr>
          <p:nvPr/>
        </p:nvSpPr>
        <p:spPr bwMode="auto">
          <a:xfrm>
            <a:off x="1911152" y="2175594"/>
            <a:ext cx="533400" cy="579438"/>
          </a:xfrm>
          <a:prstGeom prst="rect">
            <a:avLst/>
          </a:prstGeom>
          <a:noFill/>
          <a:ln w="12700">
            <a:noFill/>
            <a:miter lim="800000"/>
            <a:headEnd/>
            <a:tailEnd/>
          </a:ln>
        </p:spPr>
        <p:txBody>
          <a:bodyPr>
            <a:spAutoFit/>
          </a:bodyPr>
          <a:lstStyle/>
          <a:p>
            <a:pPr>
              <a:spcBef>
                <a:spcPct val="50000"/>
              </a:spcBef>
            </a:pPr>
            <a:r>
              <a:rPr lang="en-US" sz="3200">
                <a:solidFill>
                  <a:srgbClr val="FF0000"/>
                </a:solidFill>
                <a:sym typeface="Symbol" pitchFamily="18" charset="2"/>
              </a:rPr>
              <a:t></a:t>
            </a:r>
          </a:p>
        </p:txBody>
      </p:sp>
      <p:sp>
        <p:nvSpPr>
          <p:cNvPr id="21" name="Text Box 20"/>
          <p:cNvSpPr txBox="1">
            <a:spLocks noChangeArrowheads="1"/>
          </p:cNvSpPr>
          <p:nvPr/>
        </p:nvSpPr>
        <p:spPr bwMode="auto">
          <a:xfrm>
            <a:off x="6635552" y="2175594"/>
            <a:ext cx="533400" cy="579438"/>
          </a:xfrm>
          <a:prstGeom prst="rect">
            <a:avLst/>
          </a:prstGeom>
          <a:noFill/>
          <a:ln w="12700">
            <a:noFill/>
            <a:miter lim="800000"/>
            <a:headEnd/>
            <a:tailEnd/>
          </a:ln>
        </p:spPr>
        <p:txBody>
          <a:bodyPr>
            <a:spAutoFit/>
          </a:bodyPr>
          <a:lstStyle/>
          <a:p>
            <a:pPr>
              <a:spcBef>
                <a:spcPct val="50000"/>
              </a:spcBef>
            </a:pPr>
            <a:r>
              <a:rPr lang="en-US" sz="3200">
                <a:solidFill>
                  <a:srgbClr val="FF0000"/>
                </a:solidFill>
                <a:sym typeface="Symbol" pitchFamily="18" charset="2"/>
              </a:rPr>
              <a:t></a:t>
            </a:r>
          </a:p>
        </p:txBody>
      </p:sp>
      <p:sp>
        <p:nvSpPr>
          <p:cNvPr id="22" name="Text Box 21"/>
          <p:cNvSpPr txBox="1">
            <a:spLocks noChangeArrowheads="1"/>
          </p:cNvSpPr>
          <p:nvPr/>
        </p:nvSpPr>
        <p:spPr bwMode="auto">
          <a:xfrm>
            <a:off x="4273352" y="2175594"/>
            <a:ext cx="533400" cy="579438"/>
          </a:xfrm>
          <a:prstGeom prst="rect">
            <a:avLst/>
          </a:prstGeom>
          <a:noFill/>
          <a:ln w="12700">
            <a:noFill/>
            <a:miter lim="800000"/>
            <a:headEnd/>
            <a:tailEnd/>
          </a:ln>
        </p:spPr>
        <p:txBody>
          <a:bodyPr>
            <a:spAutoFit/>
          </a:bodyPr>
          <a:lstStyle/>
          <a:p>
            <a:pPr>
              <a:spcBef>
                <a:spcPct val="50000"/>
              </a:spcBef>
            </a:pPr>
            <a:r>
              <a:rPr lang="en-US" sz="3200">
                <a:solidFill>
                  <a:srgbClr val="FF0000"/>
                </a:solidFill>
                <a:sym typeface="Symbol" pitchFamily="18" charset="2"/>
              </a:rPr>
              <a:t></a:t>
            </a:r>
          </a:p>
        </p:txBody>
      </p:sp>
      <p:sp>
        <p:nvSpPr>
          <p:cNvPr id="23" name="Text Box 22"/>
          <p:cNvSpPr txBox="1">
            <a:spLocks noChangeArrowheads="1"/>
          </p:cNvSpPr>
          <p:nvPr/>
        </p:nvSpPr>
        <p:spPr bwMode="auto">
          <a:xfrm>
            <a:off x="1911152" y="2602632"/>
            <a:ext cx="533400" cy="366712"/>
          </a:xfrm>
          <a:prstGeom prst="rect">
            <a:avLst/>
          </a:prstGeom>
          <a:noFill/>
          <a:ln w="12700">
            <a:noFill/>
            <a:miter lim="800000"/>
            <a:headEnd/>
            <a:tailEnd/>
          </a:ln>
        </p:spPr>
        <p:txBody>
          <a:bodyPr>
            <a:spAutoFit/>
          </a:bodyPr>
          <a:lstStyle/>
          <a:p>
            <a:pPr>
              <a:spcBef>
                <a:spcPct val="50000"/>
              </a:spcBef>
            </a:pPr>
            <a:r>
              <a:rPr lang="en-US" dirty="0"/>
              <a:t>µ </a:t>
            </a:r>
            <a:r>
              <a:rPr lang="en-US" sz="1800" baseline="-25000" dirty="0"/>
              <a:t>1</a:t>
            </a:r>
          </a:p>
        </p:txBody>
      </p:sp>
      <p:sp>
        <p:nvSpPr>
          <p:cNvPr id="24" name="Text Box 23"/>
          <p:cNvSpPr txBox="1">
            <a:spLocks noChangeArrowheads="1"/>
          </p:cNvSpPr>
          <p:nvPr/>
        </p:nvSpPr>
        <p:spPr bwMode="auto">
          <a:xfrm>
            <a:off x="6635552" y="2602632"/>
            <a:ext cx="533400" cy="366712"/>
          </a:xfrm>
          <a:prstGeom prst="rect">
            <a:avLst/>
          </a:prstGeom>
          <a:noFill/>
          <a:ln w="12700">
            <a:noFill/>
            <a:miter lim="800000"/>
            <a:headEnd/>
            <a:tailEnd/>
          </a:ln>
        </p:spPr>
        <p:txBody>
          <a:bodyPr>
            <a:spAutoFit/>
          </a:bodyPr>
          <a:lstStyle/>
          <a:p>
            <a:pPr>
              <a:spcBef>
                <a:spcPct val="50000"/>
              </a:spcBef>
            </a:pPr>
            <a:r>
              <a:rPr lang="en-US" dirty="0"/>
              <a:t>µ </a:t>
            </a:r>
            <a:r>
              <a:rPr lang="en-US" sz="1800" baseline="-25000" dirty="0"/>
              <a:t>2</a:t>
            </a:r>
          </a:p>
        </p:txBody>
      </p:sp>
      <p:sp>
        <p:nvSpPr>
          <p:cNvPr id="25" name="Text Box 24"/>
          <p:cNvSpPr txBox="1">
            <a:spLocks noChangeArrowheads="1"/>
          </p:cNvSpPr>
          <p:nvPr/>
        </p:nvSpPr>
        <p:spPr bwMode="auto">
          <a:xfrm>
            <a:off x="4349552" y="1916832"/>
            <a:ext cx="533400" cy="366712"/>
          </a:xfrm>
          <a:prstGeom prst="rect">
            <a:avLst/>
          </a:prstGeom>
          <a:noFill/>
          <a:ln w="12700">
            <a:noFill/>
            <a:miter lim="800000"/>
            <a:headEnd/>
            <a:tailEnd/>
          </a:ln>
        </p:spPr>
        <p:txBody>
          <a:bodyPr>
            <a:spAutoFit/>
          </a:bodyPr>
          <a:lstStyle/>
          <a:p>
            <a:pPr>
              <a:spcBef>
                <a:spcPct val="50000"/>
              </a:spcBef>
            </a:pPr>
            <a:r>
              <a:rPr lang="en-US" sz="1800" dirty="0"/>
              <a:t>µ</a:t>
            </a:r>
            <a:endParaRPr lang="en-US" sz="1800" baseline="-25000" dirty="0"/>
          </a:p>
        </p:txBody>
      </p:sp>
      <p:sp>
        <p:nvSpPr>
          <p:cNvPr id="27" name="Text Box 26"/>
          <p:cNvSpPr txBox="1">
            <a:spLocks noChangeArrowheads="1"/>
          </p:cNvSpPr>
          <p:nvPr/>
        </p:nvSpPr>
        <p:spPr bwMode="auto">
          <a:xfrm>
            <a:off x="951384" y="4874344"/>
            <a:ext cx="2057400" cy="366713"/>
          </a:xfrm>
          <a:prstGeom prst="rect">
            <a:avLst/>
          </a:prstGeom>
          <a:noFill/>
          <a:ln w="12700">
            <a:noFill/>
            <a:miter lim="800000"/>
            <a:headEnd/>
            <a:tailEnd/>
          </a:ln>
        </p:spPr>
        <p:txBody>
          <a:bodyPr>
            <a:spAutoFit/>
          </a:bodyPr>
          <a:lstStyle/>
          <a:p>
            <a:pPr>
              <a:spcBef>
                <a:spcPct val="50000"/>
              </a:spcBef>
            </a:pPr>
            <a:r>
              <a:rPr lang="en-US" sz="1800" dirty="0"/>
              <a:t>K=2 </a:t>
            </a:r>
            <a:r>
              <a:rPr lang="en-US" dirty="0"/>
              <a:t>clusters</a:t>
            </a:r>
            <a:r>
              <a:rPr lang="en-US" sz="1800" dirty="0"/>
              <a:t>:</a:t>
            </a:r>
          </a:p>
        </p:txBody>
      </p:sp>
      <p:sp>
        <p:nvSpPr>
          <p:cNvPr id="29" name="Text Box 28"/>
          <p:cNvSpPr txBox="1">
            <a:spLocks noChangeArrowheads="1"/>
          </p:cNvSpPr>
          <p:nvPr/>
        </p:nvSpPr>
        <p:spPr bwMode="auto">
          <a:xfrm>
            <a:off x="920552" y="3343994"/>
            <a:ext cx="2057400" cy="366713"/>
          </a:xfrm>
          <a:prstGeom prst="rect">
            <a:avLst/>
          </a:prstGeom>
          <a:noFill/>
          <a:ln w="12700">
            <a:noFill/>
            <a:miter lim="800000"/>
            <a:headEnd/>
            <a:tailEnd/>
          </a:ln>
        </p:spPr>
        <p:txBody>
          <a:bodyPr>
            <a:spAutoFit/>
          </a:bodyPr>
          <a:lstStyle/>
          <a:p>
            <a:pPr>
              <a:spcBef>
                <a:spcPct val="50000"/>
              </a:spcBef>
            </a:pPr>
            <a:r>
              <a:rPr lang="en-US" sz="1800" dirty="0"/>
              <a:t>K=1 cluster:</a:t>
            </a:r>
          </a:p>
        </p:txBody>
      </p:sp>
      <p:pic>
        <p:nvPicPr>
          <p:cNvPr id="2" name="Picture 1">
            <a:extLst>
              <a:ext uri="{FF2B5EF4-FFF2-40B4-BE49-F238E27FC236}">
                <a16:creationId xmlns:a16="http://schemas.microsoft.com/office/drawing/2014/main" id="{C750EBFC-8CB3-42C0-B82D-FAF92D78BE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58601" y="3338278"/>
            <a:ext cx="5029902" cy="1228896"/>
          </a:xfrm>
          <a:prstGeom prst="rect">
            <a:avLst/>
          </a:prstGeom>
        </p:spPr>
      </p:pic>
      <p:pic>
        <p:nvPicPr>
          <p:cNvPr id="3" name="Picture 2">
            <a:extLst>
              <a:ext uri="{FF2B5EF4-FFF2-40B4-BE49-F238E27FC236}">
                <a16:creationId xmlns:a16="http://schemas.microsoft.com/office/drawing/2014/main" id="{86F39B5B-9A68-481A-A843-FFD3C6D86A7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58601" y="4852710"/>
            <a:ext cx="5687219" cy="12288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fade">
                                      <p:cBhvr>
                                        <p:cTn id="8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5" grpId="0" animBg="1"/>
      <p:bldP spid="6" grpId="0" animBg="1"/>
      <p:bldP spid="7" grpId="0" animBg="1"/>
      <p:bldP spid="8" grpId="0" animBg="1"/>
      <p:bldP spid="9" grpId="0" animBg="1"/>
      <p:bldP spid="10" grpId="0" animBg="1"/>
      <p:bldP spid="11" grpId="0"/>
      <p:bldP spid="12" grpId="0"/>
      <p:bldP spid="13" grpId="0"/>
      <p:bldP spid="14" grpId="0"/>
      <p:bldP spid="15" grpId="0"/>
      <p:bldP spid="16" grpId="0" animBg="1"/>
      <p:bldP spid="17" grpId="0" animBg="1"/>
      <p:bldP spid="18" grpId="0" animBg="1"/>
      <p:bldP spid="19" grpId="0" animBg="1"/>
      <p:bldP spid="20" grpId="0"/>
      <p:bldP spid="21" grpId="0"/>
      <p:bldP spid="22" grpId="0"/>
      <p:bldP spid="23" grpId="0"/>
      <p:bldP spid="24" grpId="0"/>
      <p:bldP spid="25" grpId="0"/>
      <p:bldP spid="27"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Internal</a:t>
            </a:r>
            <a:r>
              <a:rPr lang="pl-PL" sz="3600" dirty="0"/>
              <a:t> </a:t>
            </a:r>
            <a:r>
              <a:rPr lang="pl-PL" sz="3600" dirty="0" err="1"/>
              <a:t>validation</a:t>
            </a:r>
            <a:r>
              <a:rPr lang="pl-PL" sz="3600" dirty="0"/>
              <a:t> </a:t>
            </a:r>
            <a:r>
              <a:rPr lang="pl-PL" sz="3600" dirty="0" err="1"/>
              <a:t>indices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31</a:t>
            </a:fld>
            <a:endParaRPr lang="en-AU" dirty="0"/>
          </a:p>
        </p:txBody>
      </p:sp>
      <p:pic>
        <p:nvPicPr>
          <p:cNvPr id="2" name="Picture 1">
            <a:extLst>
              <a:ext uri="{FF2B5EF4-FFF2-40B4-BE49-F238E27FC236}">
                <a16:creationId xmlns:a16="http://schemas.microsoft.com/office/drawing/2014/main" id="{62699D06-79A7-B94B-96A1-18409558A8C3}"/>
              </a:ext>
            </a:extLst>
          </p:cNvPr>
          <p:cNvPicPr>
            <a:picLocks noChangeAspect="1"/>
          </p:cNvPicPr>
          <p:nvPr/>
        </p:nvPicPr>
        <p:blipFill rotWithShape="1">
          <a:blip r:embed="rId3"/>
          <a:srcRect t="7219"/>
          <a:stretch/>
        </p:blipFill>
        <p:spPr>
          <a:xfrm>
            <a:off x="829886" y="1910159"/>
            <a:ext cx="8246227" cy="3267258"/>
          </a:xfrm>
          <a:prstGeom prst="rect">
            <a:avLst/>
          </a:prstGeom>
        </p:spPr>
      </p:pic>
      <p:sp>
        <p:nvSpPr>
          <p:cNvPr id="3" name="Rectangle 2">
            <a:extLst>
              <a:ext uri="{FF2B5EF4-FFF2-40B4-BE49-F238E27FC236}">
                <a16:creationId xmlns:a16="http://schemas.microsoft.com/office/drawing/2014/main" id="{F3D1ACFE-4EEC-944F-86BA-502976431EA4}"/>
              </a:ext>
            </a:extLst>
          </p:cNvPr>
          <p:cNvSpPr/>
          <p:nvPr/>
        </p:nvSpPr>
        <p:spPr>
          <a:xfrm>
            <a:off x="632520" y="5927704"/>
            <a:ext cx="6229975" cy="276999"/>
          </a:xfrm>
          <a:prstGeom prst="rect">
            <a:avLst/>
          </a:prstGeom>
        </p:spPr>
        <p:txBody>
          <a:bodyPr wrap="none">
            <a:spAutoFit/>
          </a:bodyPr>
          <a:lstStyle/>
          <a:p>
            <a:r>
              <a:rPr lang="en-GB" sz="1200" dirty="0">
                <a:latin typeface="+mn-lt"/>
              </a:rPr>
              <a:t>Source: </a:t>
            </a:r>
            <a:r>
              <a:rPr lang="en-GB" sz="1200" dirty="0" err="1">
                <a:latin typeface="+mn-lt"/>
              </a:rPr>
              <a:t>Yanchi</a:t>
            </a:r>
            <a:r>
              <a:rPr lang="en-GB" sz="1200" dirty="0">
                <a:latin typeface="+mn-lt"/>
              </a:rPr>
              <a:t> Liu et al., </a:t>
            </a:r>
            <a:r>
              <a:rPr lang="en-GB" sz="1200" i="1" dirty="0">
                <a:latin typeface="+mn-lt"/>
              </a:rPr>
              <a:t>“</a:t>
            </a:r>
            <a:r>
              <a:rPr lang="en-GB" sz="1200" i="1" dirty="0"/>
              <a:t>Understanding of Internal Clustering Validation Measures”, 2010. </a:t>
            </a:r>
            <a:endParaRPr lang="en-PL" sz="1200" i="1" dirty="0">
              <a:latin typeface="+mn-lt"/>
            </a:endParaRPr>
          </a:p>
        </p:txBody>
      </p:sp>
    </p:spTree>
    <p:extLst>
      <p:ext uri="{BB962C8B-B14F-4D97-AF65-F5344CB8AC3E}">
        <p14:creationId xmlns:p14="http://schemas.microsoft.com/office/powerpoint/2010/main" val="344647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200" dirty="0"/>
              <a:t>Clustering by fast </a:t>
            </a:r>
            <a:r>
              <a:rPr lang="pl-PL" sz="3200" dirty="0" err="1"/>
              <a:t>search</a:t>
            </a:r>
            <a:r>
              <a:rPr lang="pl-PL" sz="3200" dirty="0"/>
              <a:t> and </a:t>
            </a:r>
            <a:r>
              <a:rPr lang="pl-PL" sz="3200" dirty="0" err="1"/>
              <a:t>find</a:t>
            </a:r>
            <a:r>
              <a:rPr lang="pl-PL" sz="3200" dirty="0"/>
              <a:t> of </a:t>
            </a:r>
            <a:r>
              <a:rPr lang="pl-PL" sz="3200" dirty="0" err="1"/>
              <a:t>density</a:t>
            </a:r>
            <a:r>
              <a:rPr lang="pl-PL" sz="3200" dirty="0"/>
              <a:t> </a:t>
            </a:r>
            <a:r>
              <a:rPr lang="pl-PL" sz="3200" dirty="0" err="1"/>
              <a:t>peaks</a:t>
            </a:r>
            <a:endParaRPr lang="pl-PL" sz="32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32</a:t>
            </a:fld>
            <a:endParaRPr lang="en-AU" dirty="0"/>
          </a:p>
        </p:txBody>
      </p:sp>
      <p:sp>
        <p:nvSpPr>
          <p:cNvPr id="7" name="Prostokąt 6"/>
          <p:cNvSpPr/>
          <p:nvPr/>
        </p:nvSpPr>
        <p:spPr>
          <a:xfrm>
            <a:off x="776536" y="1916832"/>
            <a:ext cx="8208912" cy="923330"/>
          </a:xfrm>
          <a:prstGeom prst="rect">
            <a:avLst/>
          </a:prstGeom>
        </p:spPr>
        <p:txBody>
          <a:bodyPr wrap="square">
            <a:spAutoFit/>
          </a:bodyPr>
          <a:lstStyle/>
          <a:p>
            <a:pPr marL="11113" indent="-11113" eaLnBrk="1" hangingPunct="1">
              <a:buNone/>
            </a:pPr>
            <a:r>
              <a:rPr lang="pl-PL" dirty="0" err="1"/>
              <a:t>Algorithm</a:t>
            </a:r>
            <a:r>
              <a:rPr lang="pl-PL" dirty="0"/>
              <a:t> </a:t>
            </a:r>
            <a:r>
              <a:rPr lang="pl-PL" dirty="0" err="1"/>
              <a:t>developed</a:t>
            </a:r>
            <a:r>
              <a:rPr lang="pl-PL" dirty="0"/>
              <a:t> in 2014 (Rodriguez, </a:t>
            </a:r>
            <a:r>
              <a:rPr lang="pl-PL" dirty="0" err="1"/>
              <a:t>Laio</a:t>
            </a:r>
            <a:r>
              <a:rPr lang="pl-PL" dirty="0"/>
              <a:t>, Science, vol. 344, 2014) – </a:t>
            </a:r>
            <a:r>
              <a:rPr lang="pl-PL" dirty="0" err="1"/>
              <a:t>has</a:t>
            </a:r>
            <a:r>
              <a:rPr lang="pl-PL" dirty="0"/>
              <a:t> </a:t>
            </a:r>
            <a:r>
              <a:rPr lang="pl-PL" dirty="0" err="1"/>
              <a:t>already</a:t>
            </a:r>
            <a:r>
              <a:rPr lang="pl-PL" dirty="0"/>
              <a:t> </a:t>
            </a:r>
            <a:r>
              <a:rPr lang="pl-PL" dirty="0" err="1"/>
              <a:t>many</a:t>
            </a:r>
            <a:r>
              <a:rPr lang="pl-PL" dirty="0"/>
              <a:t> </a:t>
            </a:r>
            <a:r>
              <a:rPr lang="pl-PL" dirty="0" err="1"/>
              <a:t>modifications</a:t>
            </a:r>
            <a:r>
              <a:rPr lang="pl-PL" dirty="0"/>
              <a:t> and </a:t>
            </a:r>
            <a:r>
              <a:rPr lang="pl-PL" dirty="0" err="1"/>
              <a:t>has</a:t>
            </a:r>
            <a:r>
              <a:rPr lang="pl-PL" dirty="0"/>
              <a:t> </a:t>
            </a:r>
            <a:r>
              <a:rPr lang="pl-PL" dirty="0" err="1"/>
              <a:t>been</a:t>
            </a:r>
            <a:r>
              <a:rPr lang="pl-PL" dirty="0"/>
              <a:t> </a:t>
            </a:r>
            <a:r>
              <a:rPr lang="pl-PL" dirty="0" err="1"/>
              <a:t>cited</a:t>
            </a:r>
            <a:r>
              <a:rPr lang="pl-PL" dirty="0"/>
              <a:t> </a:t>
            </a:r>
            <a:r>
              <a:rPr lang="pl-PL" dirty="0" err="1"/>
              <a:t>over</a:t>
            </a:r>
            <a:r>
              <a:rPr lang="pl-PL" dirty="0"/>
              <a:t> 2500 </a:t>
            </a:r>
            <a:r>
              <a:rPr lang="pl-PL" dirty="0" err="1"/>
              <a:t>times</a:t>
            </a:r>
            <a:r>
              <a:rPr lang="pl-PL" dirty="0"/>
              <a:t>. Simple </a:t>
            </a:r>
            <a:r>
              <a:rPr lang="pl-PL" dirty="0" err="1"/>
              <a:t>concept</a:t>
            </a:r>
            <a:r>
              <a:rPr lang="pl-PL" dirty="0"/>
              <a:t> and </a:t>
            </a:r>
            <a:r>
              <a:rPr lang="pl-PL" dirty="0" err="1"/>
              <a:t>computationally</a:t>
            </a:r>
            <a:r>
              <a:rPr lang="pl-PL" dirty="0"/>
              <a:t> </a:t>
            </a:r>
            <a:r>
              <a:rPr lang="pl-PL" dirty="0" err="1"/>
              <a:t>attractive</a:t>
            </a:r>
            <a:r>
              <a:rPr lang="pl-PL" dirty="0"/>
              <a:t>. </a:t>
            </a:r>
            <a:endParaRPr lang="pl-PL" sz="1600" dirty="0"/>
          </a:p>
        </p:txBody>
      </p:sp>
      <p:pic>
        <p:nvPicPr>
          <p:cNvPr id="5" name="Picture 4">
            <a:extLst>
              <a:ext uri="{FF2B5EF4-FFF2-40B4-BE49-F238E27FC236}">
                <a16:creationId xmlns:a16="http://schemas.microsoft.com/office/drawing/2014/main" id="{995D77EC-1CE9-B34F-A182-B9F496090060}"/>
              </a:ext>
            </a:extLst>
          </p:cNvPr>
          <p:cNvPicPr>
            <a:picLocks noChangeAspect="1"/>
          </p:cNvPicPr>
          <p:nvPr/>
        </p:nvPicPr>
        <p:blipFill>
          <a:blip r:embed="rId3"/>
          <a:stretch>
            <a:fillRect/>
          </a:stretch>
        </p:blipFill>
        <p:spPr>
          <a:xfrm>
            <a:off x="785809" y="3137744"/>
            <a:ext cx="3747565" cy="2817366"/>
          </a:xfrm>
          <a:prstGeom prst="rect">
            <a:avLst/>
          </a:prstGeom>
        </p:spPr>
      </p:pic>
      <p:sp>
        <p:nvSpPr>
          <p:cNvPr id="11" name="Prostokąt 6">
            <a:extLst>
              <a:ext uri="{FF2B5EF4-FFF2-40B4-BE49-F238E27FC236}">
                <a16:creationId xmlns:a16="http://schemas.microsoft.com/office/drawing/2014/main" id="{DB15FA64-7F73-134D-A053-42AC9733BA44}"/>
              </a:ext>
            </a:extLst>
          </p:cNvPr>
          <p:cNvSpPr/>
          <p:nvPr/>
        </p:nvSpPr>
        <p:spPr>
          <a:xfrm>
            <a:off x="4736976" y="3137744"/>
            <a:ext cx="4383215" cy="2462213"/>
          </a:xfrm>
          <a:prstGeom prst="rect">
            <a:avLst/>
          </a:prstGeom>
        </p:spPr>
        <p:txBody>
          <a:bodyPr wrap="square">
            <a:spAutoFit/>
          </a:bodyPr>
          <a:lstStyle/>
          <a:p>
            <a:pPr eaLnBrk="1" hangingPunct="1"/>
            <a:r>
              <a:rPr lang="pl-PL" dirty="0"/>
              <a:t>1. We </a:t>
            </a:r>
            <a:r>
              <a:rPr lang="pl-PL" dirty="0" err="1"/>
              <a:t>calculate</a:t>
            </a:r>
            <a:r>
              <a:rPr lang="pl-PL" dirty="0"/>
              <a:t> </a:t>
            </a:r>
            <a:r>
              <a:rPr lang="pl-PL" dirty="0" err="1"/>
              <a:t>local</a:t>
            </a:r>
            <a:r>
              <a:rPr lang="pl-PL" dirty="0"/>
              <a:t> </a:t>
            </a:r>
            <a:r>
              <a:rPr lang="pl-PL" dirty="0" err="1"/>
              <a:t>density</a:t>
            </a:r>
            <a:r>
              <a:rPr lang="pl-PL" dirty="0"/>
              <a:t> </a:t>
            </a:r>
            <a:r>
              <a:rPr lang="pl-PL" dirty="0" err="1"/>
              <a:t>around</a:t>
            </a:r>
            <a:r>
              <a:rPr lang="pl-PL" dirty="0"/>
              <a:t> </a:t>
            </a:r>
            <a:r>
              <a:rPr lang="pl-PL" dirty="0" err="1"/>
              <a:t>each</a:t>
            </a:r>
            <a:r>
              <a:rPr lang="pl-PL" dirty="0"/>
              <a:t> point</a:t>
            </a:r>
            <a:br>
              <a:rPr lang="pl-PL" dirty="0"/>
            </a:br>
            <a:endParaRPr lang="pl-PL" sz="1600" dirty="0"/>
          </a:p>
          <a:p>
            <a:pPr eaLnBrk="1" hangingPunct="1"/>
            <a:r>
              <a:rPr lang="pl-PL" sz="1600" dirty="0"/>
              <a:t>g(1)=7</a:t>
            </a:r>
          </a:p>
          <a:p>
            <a:pPr eaLnBrk="1" hangingPunct="1"/>
            <a:r>
              <a:rPr lang="pl-PL" sz="1600" dirty="0"/>
              <a:t>g(8)=5</a:t>
            </a:r>
          </a:p>
          <a:p>
            <a:pPr eaLnBrk="1" hangingPunct="1"/>
            <a:r>
              <a:rPr lang="pl-PL" sz="1600" dirty="0"/>
              <a:t>g(10)=4</a:t>
            </a:r>
          </a:p>
          <a:p>
            <a:pPr eaLnBrk="1" hangingPunct="1"/>
            <a:endParaRPr lang="pl-PL" dirty="0"/>
          </a:p>
          <a:p>
            <a:r>
              <a:rPr lang="pl-PL" dirty="0"/>
              <a:t>2. For </a:t>
            </a:r>
            <a:r>
              <a:rPr lang="pl-PL" dirty="0" err="1"/>
              <a:t>each</a:t>
            </a:r>
            <a:r>
              <a:rPr lang="pl-PL" dirty="0"/>
              <a:t> point </a:t>
            </a:r>
            <a:r>
              <a:rPr lang="pl-PL" dirty="0" err="1"/>
              <a:t>calculate</a:t>
            </a:r>
            <a:r>
              <a:rPr lang="pl-PL" dirty="0"/>
              <a:t> </a:t>
            </a:r>
            <a:r>
              <a:rPr lang="pl-PL" dirty="0" err="1"/>
              <a:t>distance</a:t>
            </a:r>
            <a:r>
              <a:rPr lang="pl-PL" dirty="0"/>
              <a:t> from </a:t>
            </a:r>
            <a:r>
              <a:rPr lang="pl-PL" dirty="0" err="1"/>
              <a:t>points</a:t>
            </a:r>
            <a:r>
              <a:rPr lang="pl-PL" dirty="0"/>
              <a:t> of </a:t>
            </a:r>
            <a:r>
              <a:rPr lang="pl-PL" dirty="0" err="1"/>
              <a:t>higher</a:t>
            </a:r>
            <a:r>
              <a:rPr lang="pl-PL" dirty="0"/>
              <a:t> </a:t>
            </a:r>
            <a:r>
              <a:rPr lang="pl-PL" dirty="0" err="1"/>
              <a:t>density</a:t>
            </a:r>
            <a:r>
              <a:rPr lang="pl-PL" dirty="0"/>
              <a:t>, </a:t>
            </a:r>
            <a:r>
              <a:rPr lang="pl-PL" dirty="0" err="1"/>
              <a:t>find</a:t>
            </a:r>
            <a:r>
              <a:rPr lang="pl-PL" dirty="0"/>
              <a:t> minimum.</a:t>
            </a:r>
          </a:p>
        </p:txBody>
      </p:sp>
    </p:spTree>
    <p:extLst>
      <p:ext uri="{BB962C8B-B14F-4D97-AF65-F5344CB8AC3E}">
        <p14:creationId xmlns:p14="http://schemas.microsoft.com/office/powerpoint/2010/main" val="225282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Effect transition="in" filter="fade">
                                      <p:cBhvr>
                                        <p:cTn id="25"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200" dirty="0"/>
              <a:t>Clustering by fast </a:t>
            </a:r>
            <a:r>
              <a:rPr lang="pl-PL" sz="3200" dirty="0" err="1"/>
              <a:t>search</a:t>
            </a:r>
            <a:r>
              <a:rPr lang="pl-PL" sz="3200" dirty="0"/>
              <a:t> and </a:t>
            </a:r>
            <a:r>
              <a:rPr lang="pl-PL" sz="3200" dirty="0" err="1"/>
              <a:t>find</a:t>
            </a:r>
            <a:r>
              <a:rPr lang="pl-PL" sz="3200" dirty="0"/>
              <a:t> of </a:t>
            </a:r>
            <a:r>
              <a:rPr lang="pl-PL" sz="3200" dirty="0" err="1"/>
              <a:t>density</a:t>
            </a:r>
            <a:r>
              <a:rPr lang="pl-PL" sz="3200" dirty="0"/>
              <a:t> </a:t>
            </a:r>
            <a:r>
              <a:rPr lang="pl-PL" sz="3200" dirty="0" err="1"/>
              <a:t>peaks</a:t>
            </a:r>
            <a:endParaRPr lang="pl-PL" sz="32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33</a:t>
            </a:fld>
            <a:endParaRPr lang="en-AU" dirty="0"/>
          </a:p>
        </p:txBody>
      </p:sp>
      <p:sp>
        <p:nvSpPr>
          <p:cNvPr id="7" name="Prostokąt 6"/>
          <p:cNvSpPr/>
          <p:nvPr/>
        </p:nvSpPr>
        <p:spPr>
          <a:xfrm>
            <a:off x="776536" y="1916832"/>
            <a:ext cx="8208912" cy="4062651"/>
          </a:xfrm>
          <a:prstGeom prst="rect">
            <a:avLst/>
          </a:prstGeom>
        </p:spPr>
        <p:txBody>
          <a:bodyPr wrap="square">
            <a:spAutoFit/>
          </a:bodyPr>
          <a:lstStyle/>
          <a:p>
            <a:pPr marL="11113" indent="-11113" eaLnBrk="1" hangingPunct="1">
              <a:buNone/>
            </a:pPr>
            <a:r>
              <a:rPr lang="pl-PL" dirty="0"/>
              <a:t>3. Plot </a:t>
            </a:r>
            <a:r>
              <a:rPr lang="pl-PL" dirty="0" err="1"/>
              <a:t>values</a:t>
            </a:r>
            <a:r>
              <a:rPr lang="pl-PL" dirty="0"/>
              <a:t> of minimum in </a:t>
            </a:r>
            <a:r>
              <a:rPr lang="pl-PL" dirty="0" err="1"/>
              <a:t>function</a:t>
            </a:r>
            <a:r>
              <a:rPr lang="pl-PL" dirty="0"/>
              <a:t> of </a:t>
            </a:r>
            <a:r>
              <a:rPr lang="pl-PL" dirty="0" err="1"/>
              <a:t>density</a:t>
            </a: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endParaRPr lang="pl-PL" sz="1600" dirty="0"/>
          </a:p>
          <a:p>
            <a:pPr marL="11113" indent="-11113" eaLnBrk="1" hangingPunct="1">
              <a:buNone/>
            </a:pPr>
            <a:r>
              <a:rPr lang="pl-PL" sz="1600" dirty="0" err="1"/>
              <a:t>Outliers</a:t>
            </a:r>
            <a:r>
              <a:rPr lang="pl-PL" sz="1600" dirty="0"/>
              <a:t> </a:t>
            </a:r>
            <a:r>
              <a:rPr lang="pl-PL" sz="1600" dirty="0" err="1"/>
              <a:t>seen</a:t>
            </a:r>
            <a:r>
              <a:rPr lang="pl-PL" sz="1600" dirty="0"/>
              <a:t> on </a:t>
            </a:r>
            <a:r>
              <a:rPr lang="pl-PL" sz="1600" dirty="0" err="1"/>
              <a:t>this</a:t>
            </a:r>
            <a:r>
              <a:rPr lang="pl-PL" sz="1600" dirty="0"/>
              <a:t> plot </a:t>
            </a:r>
            <a:r>
              <a:rPr lang="pl-PL" sz="1600" dirty="0" err="1"/>
              <a:t>represent</a:t>
            </a:r>
            <a:r>
              <a:rPr lang="pl-PL" sz="1600" dirty="0"/>
              <a:t> </a:t>
            </a:r>
            <a:r>
              <a:rPr lang="pl-PL" sz="1600" dirty="0" err="1"/>
              <a:t>cluster</a:t>
            </a:r>
            <a:r>
              <a:rPr lang="pl-PL" sz="1600" dirty="0"/>
              <a:t> </a:t>
            </a:r>
            <a:r>
              <a:rPr lang="pl-PL" sz="1600" dirty="0" err="1"/>
              <a:t>centers</a:t>
            </a:r>
            <a:r>
              <a:rPr lang="pl-PL" sz="1600" dirty="0"/>
              <a:t>.</a:t>
            </a:r>
          </a:p>
        </p:txBody>
      </p:sp>
      <p:pic>
        <p:nvPicPr>
          <p:cNvPr id="3" name="Picture 2">
            <a:extLst>
              <a:ext uri="{FF2B5EF4-FFF2-40B4-BE49-F238E27FC236}">
                <a16:creationId xmlns:a16="http://schemas.microsoft.com/office/drawing/2014/main" id="{9DCAACEA-ED27-9244-9D49-E3EFC17BD472}"/>
              </a:ext>
            </a:extLst>
          </p:cNvPr>
          <p:cNvPicPr>
            <a:picLocks noChangeAspect="1"/>
          </p:cNvPicPr>
          <p:nvPr/>
        </p:nvPicPr>
        <p:blipFill>
          <a:blip r:embed="rId3"/>
          <a:stretch>
            <a:fillRect/>
          </a:stretch>
        </p:blipFill>
        <p:spPr>
          <a:xfrm>
            <a:off x="1064568" y="2348880"/>
            <a:ext cx="7483632" cy="3151003"/>
          </a:xfrm>
          <a:prstGeom prst="rect">
            <a:avLst/>
          </a:prstGeom>
        </p:spPr>
      </p:pic>
    </p:spTree>
    <p:extLst>
      <p:ext uri="{BB962C8B-B14F-4D97-AF65-F5344CB8AC3E}">
        <p14:creationId xmlns:p14="http://schemas.microsoft.com/office/powerpoint/2010/main" val="318973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5" end="15"/>
                                            </p:txEl>
                                          </p:spTgt>
                                        </p:tgtEl>
                                        <p:attrNameLst>
                                          <p:attrName>style.visibility</p:attrName>
                                        </p:attrNameLst>
                                      </p:cBhvr>
                                      <p:to>
                                        <p:strVal val="visible"/>
                                      </p:to>
                                    </p:set>
                                    <p:animEffect transition="in" filter="fade">
                                      <p:cBhvr>
                                        <p:cTn id="13"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200" dirty="0"/>
              <a:t>Clustering by fast </a:t>
            </a:r>
            <a:r>
              <a:rPr lang="pl-PL" sz="3200" dirty="0" err="1"/>
              <a:t>search</a:t>
            </a:r>
            <a:r>
              <a:rPr lang="pl-PL" sz="3200" dirty="0"/>
              <a:t> and </a:t>
            </a:r>
            <a:r>
              <a:rPr lang="pl-PL" sz="3200" dirty="0" err="1"/>
              <a:t>find</a:t>
            </a:r>
            <a:r>
              <a:rPr lang="pl-PL" sz="3200" dirty="0"/>
              <a:t> of </a:t>
            </a:r>
            <a:r>
              <a:rPr lang="pl-PL" sz="3200" dirty="0" err="1"/>
              <a:t>density</a:t>
            </a:r>
            <a:r>
              <a:rPr lang="pl-PL" sz="3200" dirty="0"/>
              <a:t> </a:t>
            </a:r>
            <a:r>
              <a:rPr lang="pl-PL" sz="3200" dirty="0" err="1"/>
              <a:t>peaks</a:t>
            </a:r>
            <a:endParaRPr lang="pl-PL" sz="32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34</a:t>
            </a:fld>
            <a:endParaRPr lang="en-AU" dirty="0"/>
          </a:p>
        </p:txBody>
      </p:sp>
      <p:pic>
        <p:nvPicPr>
          <p:cNvPr id="2" name="Picture 1">
            <a:extLst>
              <a:ext uri="{FF2B5EF4-FFF2-40B4-BE49-F238E27FC236}">
                <a16:creationId xmlns:a16="http://schemas.microsoft.com/office/drawing/2014/main" id="{C648E8F9-65C5-4F49-B3FB-D8D0421E1429}"/>
              </a:ext>
            </a:extLst>
          </p:cNvPr>
          <p:cNvPicPr>
            <a:picLocks noChangeAspect="1"/>
          </p:cNvPicPr>
          <p:nvPr/>
        </p:nvPicPr>
        <p:blipFill>
          <a:blip r:embed="rId3"/>
          <a:stretch>
            <a:fillRect/>
          </a:stretch>
        </p:blipFill>
        <p:spPr>
          <a:xfrm>
            <a:off x="949197" y="1936626"/>
            <a:ext cx="4000500" cy="4127500"/>
          </a:xfrm>
          <a:prstGeom prst="rect">
            <a:avLst/>
          </a:prstGeom>
        </p:spPr>
      </p:pic>
      <p:sp>
        <p:nvSpPr>
          <p:cNvPr id="8" name="Prostokąt 6">
            <a:extLst>
              <a:ext uri="{FF2B5EF4-FFF2-40B4-BE49-F238E27FC236}">
                <a16:creationId xmlns:a16="http://schemas.microsoft.com/office/drawing/2014/main" id="{640C8B70-780A-D947-B2B3-D3BF01505B77}"/>
              </a:ext>
            </a:extLst>
          </p:cNvPr>
          <p:cNvSpPr/>
          <p:nvPr/>
        </p:nvSpPr>
        <p:spPr>
          <a:xfrm>
            <a:off x="5241032" y="1916832"/>
            <a:ext cx="3744416" cy="1477328"/>
          </a:xfrm>
          <a:prstGeom prst="rect">
            <a:avLst/>
          </a:prstGeom>
        </p:spPr>
        <p:txBody>
          <a:bodyPr wrap="square">
            <a:spAutoFit/>
          </a:bodyPr>
          <a:lstStyle/>
          <a:p>
            <a:pPr marL="11113" indent="-11113" eaLnBrk="1" hangingPunct="1">
              <a:buNone/>
            </a:pPr>
            <a:r>
              <a:rPr lang="pl-PL" dirty="0"/>
              <a:t>Point </a:t>
            </a:r>
            <a:r>
              <a:rPr lang="pl-PL" dirty="0" err="1"/>
              <a:t>is</a:t>
            </a:r>
            <a:r>
              <a:rPr lang="pl-PL" dirty="0"/>
              <a:t> </a:t>
            </a:r>
            <a:r>
              <a:rPr lang="pl-PL" dirty="0" err="1"/>
              <a:t>assigned</a:t>
            </a:r>
            <a:r>
              <a:rPr lang="pl-PL" dirty="0"/>
              <a:t> to </a:t>
            </a:r>
            <a:r>
              <a:rPr lang="pl-PL" dirty="0" err="1"/>
              <a:t>clusters</a:t>
            </a:r>
            <a:r>
              <a:rPr lang="pl-PL" dirty="0"/>
              <a:t> to </a:t>
            </a:r>
            <a:r>
              <a:rPr lang="pl-PL" dirty="0" err="1"/>
              <a:t>which</a:t>
            </a:r>
            <a:r>
              <a:rPr lang="pl-PL" dirty="0"/>
              <a:t> the </a:t>
            </a:r>
            <a:r>
              <a:rPr lang="pl-PL" dirty="0" err="1"/>
              <a:t>closest</a:t>
            </a:r>
            <a:r>
              <a:rPr lang="pl-PL" dirty="0"/>
              <a:t> point of </a:t>
            </a:r>
            <a:r>
              <a:rPr lang="pl-PL" dirty="0" err="1"/>
              <a:t>higher</a:t>
            </a:r>
            <a:r>
              <a:rPr lang="pl-PL" dirty="0"/>
              <a:t> </a:t>
            </a:r>
            <a:r>
              <a:rPr lang="pl-PL" dirty="0" err="1"/>
              <a:t>density</a:t>
            </a:r>
            <a:r>
              <a:rPr lang="pl-PL" dirty="0"/>
              <a:t> </a:t>
            </a:r>
            <a:r>
              <a:rPr lang="pl-PL" dirty="0" err="1"/>
              <a:t>is</a:t>
            </a:r>
            <a:r>
              <a:rPr lang="pl-PL" dirty="0"/>
              <a:t> </a:t>
            </a:r>
            <a:r>
              <a:rPr lang="pl-PL" dirty="0" err="1"/>
              <a:t>assigned</a:t>
            </a:r>
            <a:r>
              <a:rPr lang="pl-PL" dirty="0"/>
              <a:t>.</a:t>
            </a:r>
            <a:br>
              <a:rPr lang="pl-PL" dirty="0"/>
            </a:br>
            <a:endParaRPr lang="pl-PL" dirty="0"/>
          </a:p>
          <a:p>
            <a:pPr marL="11113" indent="-11113" eaLnBrk="1" hangingPunct="1">
              <a:buNone/>
            </a:pPr>
            <a:r>
              <a:rPr lang="pl-PL" dirty="0" err="1"/>
              <a:t>Only</a:t>
            </a:r>
            <a:r>
              <a:rPr lang="pl-PL" dirty="0"/>
              <a:t> </a:t>
            </a:r>
            <a:r>
              <a:rPr lang="pl-PL" dirty="0" err="1"/>
              <a:t>parameter</a:t>
            </a:r>
            <a:r>
              <a:rPr lang="pl-PL" dirty="0"/>
              <a:t> – </a:t>
            </a:r>
            <a:r>
              <a:rPr lang="pl-PL" dirty="0" err="1"/>
              <a:t>cut</a:t>
            </a:r>
            <a:r>
              <a:rPr lang="pl-PL" dirty="0"/>
              <a:t>-off </a:t>
            </a:r>
            <a:r>
              <a:rPr lang="pl-PL" dirty="0" err="1"/>
              <a:t>distance</a:t>
            </a:r>
            <a:r>
              <a:rPr lang="pl-PL" dirty="0"/>
              <a:t>.</a:t>
            </a:r>
          </a:p>
        </p:txBody>
      </p:sp>
      <p:pic>
        <p:nvPicPr>
          <p:cNvPr id="5" name="Picture 4">
            <a:extLst>
              <a:ext uri="{FF2B5EF4-FFF2-40B4-BE49-F238E27FC236}">
                <a16:creationId xmlns:a16="http://schemas.microsoft.com/office/drawing/2014/main" id="{DC24EF06-D647-2B43-A21B-FEE1CF4246FB}"/>
              </a:ext>
            </a:extLst>
          </p:cNvPr>
          <p:cNvPicPr>
            <a:picLocks noChangeAspect="1"/>
          </p:cNvPicPr>
          <p:nvPr/>
        </p:nvPicPr>
        <p:blipFill>
          <a:blip r:embed="rId4"/>
          <a:stretch>
            <a:fillRect/>
          </a:stretch>
        </p:blipFill>
        <p:spPr>
          <a:xfrm>
            <a:off x="6154440" y="3968740"/>
            <a:ext cx="1889720" cy="1945574"/>
          </a:xfrm>
          <a:prstGeom prst="rect">
            <a:avLst/>
          </a:prstGeom>
        </p:spPr>
      </p:pic>
    </p:spTree>
    <p:extLst>
      <p:ext uri="{BB962C8B-B14F-4D97-AF65-F5344CB8AC3E}">
        <p14:creationId xmlns:p14="http://schemas.microsoft.com/office/powerpoint/2010/main" val="32956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Task of classification</a:t>
            </a:r>
            <a:endParaRPr lang="en-AU" sz="3600" dirty="0"/>
          </a:p>
        </p:txBody>
      </p:sp>
      <p:sp>
        <p:nvSpPr>
          <p:cNvPr id="6147" name="Espace réservé du contenu 2"/>
          <p:cNvSpPr>
            <a:spLocks noGrp="1"/>
          </p:cNvSpPr>
          <p:nvPr>
            <p:ph idx="1"/>
          </p:nvPr>
        </p:nvSpPr>
        <p:spPr>
          <a:xfrm>
            <a:off x="696913" y="1844824"/>
            <a:ext cx="8542367" cy="1812032"/>
          </a:xfrm>
        </p:spPr>
        <p:txBody>
          <a:bodyPr/>
          <a:lstStyle/>
          <a:p>
            <a:pPr marL="268288" indent="-268288" eaLnBrk="1" hangingPunct="1"/>
            <a:r>
              <a:rPr lang="en-US" sz="2000" dirty="0"/>
              <a:t>We have a dataset with class labels being available </a:t>
            </a:r>
            <a:r>
              <a:rPr lang="pl-PL" sz="2000" dirty="0"/>
              <a:t>(</a:t>
            </a:r>
            <a:r>
              <a:rPr lang="pl-PL" sz="2000" dirty="0" err="1"/>
              <a:t>training</a:t>
            </a:r>
            <a:r>
              <a:rPr lang="pl-PL" sz="2000" dirty="0"/>
              <a:t> set). </a:t>
            </a:r>
            <a:r>
              <a:rPr lang="en-US" sz="2000" dirty="0"/>
              <a:t>The task of </a:t>
            </a:r>
            <a:r>
              <a:rPr lang="en-US" sz="2000" b="1" dirty="0"/>
              <a:t>classification </a:t>
            </a:r>
            <a:r>
              <a:rPr lang="en-US" sz="2000" dirty="0"/>
              <a:t>is constructing a model returning class labels for new data</a:t>
            </a:r>
            <a:endParaRPr lang="pl-PL" sz="2000" dirty="0"/>
          </a:p>
          <a:p>
            <a:pPr marL="268288" indent="-268288" eaLnBrk="1" hangingPunct="1"/>
            <a:r>
              <a:rPr lang="en-US" sz="2000" dirty="0"/>
              <a:t>Dataset for which no class labels are available which is used to evaluate classification accuracy is called a </a:t>
            </a:r>
            <a:r>
              <a:rPr lang="pl-PL" sz="2000" dirty="0" err="1"/>
              <a:t>testing</a:t>
            </a:r>
            <a:r>
              <a:rPr lang="pl-PL" sz="2000" dirty="0"/>
              <a:t> set.</a:t>
            </a:r>
          </a:p>
          <a:p>
            <a:pPr marL="441325" indent="-441325" eaLnBrk="1" hangingPunct="1">
              <a:buNone/>
            </a:pPr>
            <a:endParaRPr lang="pl-PL" sz="2000" dirty="0"/>
          </a:p>
          <a:p>
            <a:pPr marL="441325" indent="-441325" eaLnBrk="1" hangingPunct="1"/>
            <a:endParaRPr lang="pl-PL" sz="2000" dirty="0"/>
          </a:p>
          <a:p>
            <a:pPr marL="441325" indent="-441325" eaLnBrk="1" hangingPunct="1"/>
            <a:endParaRPr lang="pl-PL" sz="2000" dirty="0"/>
          </a:p>
          <a:p>
            <a:pPr marL="0" indent="0" eaLnBrk="1" hangingPunct="1">
              <a:buNone/>
            </a:pPr>
            <a:endParaRPr lang="pl-PL" sz="20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35</a:t>
            </a:fld>
            <a:endParaRPr lang="en-AU" dirty="0"/>
          </a:p>
        </p:txBody>
      </p:sp>
      <p:graphicFrame>
        <p:nvGraphicFramePr>
          <p:cNvPr id="78849" name="Object 1"/>
          <p:cNvGraphicFramePr>
            <a:graphicFrameLocks noChangeAspect="1"/>
          </p:cNvGraphicFramePr>
          <p:nvPr/>
        </p:nvGraphicFramePr>
        <p:xfrm>
          <a:off x="3296816" y="3645024"/>
          <a:ext cx="3600400" cy="2683651"/>
        </p:xfrm>
        <a:graphic>
          <a:graphicData uri="http://schemas.openxmlformats.org/presentationml/2006/ole">
            <mc:AlternateContent xmlns:mc="http://schemas.openxmlformats.org/markup-compatibility/2006">
              <mc:Choice xmlns:v="urn:schemas-microsoft-com:vml" Requires="v">
                <p:oleObj name="Visio" r:id="rId2" imgW="8424875" imgH="6279741" progId="">
                  <p:embed/>
                </p:oleObj>
              </mc:Choice>
              <mc:Fallback>
                <p:oleObj name="Visio" r:id="rId2" imgW="8424875" imgH="6279741" progId="">
                  <p:embed/>
                  <p:pic>
                    <p:nvPicPr>
                      <p:cNvPr id="78849"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816" y="3645024"/>
                        <a:ext cx="3600400" cy="268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1295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0" end="0"/>
                                            </p:txEl>
                                          </p:spTgt>
                                        </p:tgtEl>
                                        <p:attrNameLst>
                                          <p:attrName>style.visibility</p:attrName>
                                        </p:attrNameLst>
                                      </p:cBhvr>
                                      <p:to>
                                        <p:strVal val="visible"/>
                                      </p:to>
                                    </p:set>
                                    <p:animEffect transition="in" filter="fade">
                                      <p:cBhvr>
                                        <p:cTn id="10" dur="500"/>
                                        <p:tgtEl>
                                          <p:spTgt spid="614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Effect transition="in" filter="fade">
                                      <p:cBhvr>
                                        <p:cTn id="13" dur="500"/>
                                        <p:tgtEl>
                                          <p:spTgt spid="614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8849"/>
                                        </p:tgtEl>
                                        <p:attrNameLst>
                                          <p:attrName>style.visibility</p:attrName>
                                        </p:attrNameLst>
                                      </p:cBhvr>
                                      <p:to>
                                        <p:strVal val="visible"/>
                                      </p:to>
                                    </p:set>
                                    <p:animEffect transition="in" filter="fade">
                                      <p:cBhvr>
                                        <p:cTn id="16" dur="500"/>
                                        <p:tgtEl>
                                          <p:spTgt spid="788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Classification algorithms</a:t>
            </a:r>
            <a:endParaRPr lang="en-AU" sz="3600" dirty="0"/>
          </a:p>
        </p:txBody>
      </p:sp>
      <p:sp>
        <p:nvSpPr>
          <p:cNvPr id="6147" name="Espace réservé du contenu 2"/>
          <p:cNvSpPr>
            <a:spLocks noGrp="1"/>
          </p:cNvSpPr>
          <p:nvPr>
            <p:ph idx="1"/>
          </p:nvPr>
        </p:nvSpPr>
        <p:spPr>
          <a:xfrm>
            <a:off x="696913" y="1772816"/>
            <a:ext cx="8542367" cy="4176464"/>
          </a:xfrm>
        </p:spPr>
        <p:txBody>
          <a:bodyPr/>
          <a:lstStyle/>
          <a:p>
            <a:pPr marL="268288" indent="-268288" eaLnBrk="1" hangingPunct="1">
              <a:lnSpc>
                <a:spcPct val="150000"/>
              </a:lnSpc>
            </a:pPr>
            <a:r>
              <a:rPr lang="en-US" sz="2400" b="1" dirty="0"/>
              <a:t>Decision trees</a:t>
            </a:r>
            <a:endParaRPr lang="pl-PL" sz="2400" b="1" dirty="0"/>
          </a:p>
          <a:p>
            <a:pPr marL="268288" indent="-268288" eaLnBrk="1" hangingPunct="1">
              <a:lnSpc>
                <a:spcPct val="150000"/>
              </a:lnSpc>
            </a:pPr>
            <a:r>
              <a:rPr lang="en-US" sz="2400" dirty="0"/>
              <a:t>Rule-based methods</a:t>
            </a:r>
            <a:r>
              <a:rPr lang="pl-PL" sz="2400" dirty="0"/>
              <a:t> (</a:t>
            </a:r>
            <a:r>
              <a:rPr lang="en-US" sz="2400" dirty="0"/>
              <a:t>e.g.</a:t>
            </a:r>
            <a:r>
              <a:rPr lang="pl-PL" sz="2400" dirty="0"/>
              <a:t> </a:t>
            </a:r>
            <a:r>
              <a:rPr lang="en-US" sz="2400" dirty="0"/>
              <a:t>using fuzzy logic</a:t>
            </a:r>
            <a:r>
              <a:rPr lang="pl-PL" sz="2400" dirty="0"/>
              <a:t>)</a:t>
            </a:r>
          </a:p>
          <a:p>
            <a:pPr marL="268288" indent="-268288" eaLnBrk="1" hangingPunct="1">
              <a:lnSpc>
                <a:spcPct val="150000"/>
              </a:lnSpc>
            </a:pPr>
            <a:r>
              <a:rPr lang="en-US" sz="2400" dirty="0"/>
              <a:t>Neural networks</a:t>
            </a:r>
            <a:endParaRPr lang="pl-PL" sz="2400" dirty="0"/>
          </a:p>
          <a:p>
            <a:pPr marL="268288" indent="-268288" eaLnBrk="1" hangingPunct="1">
              <a:lnSpc>
                <a:spcPct val="150000"/>
              </a:lnSpc>
            </a:pPr>
            <a:r>
              <a:rPr lang="en-US" sz="2400" dirty="0"/>
              <a:t>Memory-based algorithms</a:t>
            </a:r>
            <a:endParaRPr lang="pl-PL" sz="2400" dirty="0"/>
          </a:p>
          <a:p>
            <a:pPr marL="268288" indent="-268288" eaLnBrk="1" hangingPunct="1">
              <a:lnSpc>
                <a:spcPct val="150000"/>
              </a:lnSpc>
            </a:pPr>
            <a:r>
              <a:rPr lang="en-US" sz="2400" b="1" dirty="0"/>
              <a:t>Bayesian classifiers</a:t>
            </a:r>
            <a:endParaRPr lang="pl-PL" sz="2400" b="1" dirty="0"/>
          </a:p>
          <a:p>
            <a:pPr marL="268288" indent="-268288" eaLnBrk="1" hangingPunct="1">
              <a:lnSpc>
                <a:spcPct val="150000"/>
              </a:lnSpc>
            </a:pPr>
            <a:r>
              <a:rPr lang="pl-PL" sz="2400" dirty="0" err="1"/>
              <a:t>Support</a:t>
            </a:r>
            <a:r>
              <a:rPr lang="pl-PL" sz="2400" dirty="0"/>
              <a:t> </a:t>
            </a:r>
            <a:r>
              <a:rPr lang="pl-PL" sz="2400" dirty="0" err="1"/>
              <a:t>Vector</a:t>
            </a:r>
            <a:r>
              <a:rPr lang="pl-PL" sz="2400" dirty="0"/>
              <a:t> </a:t>
            </a:r>
            <a:r>
              <a:rPr lang="pl-PL" sz="2400" dirty="0" err="1"/>
              <a:t>Machines</a:t>
            </a:r>
            <a:endParaRPr lang="pl-PL" sz="2400" dirty="0"/>
          </a:p>
          <a:p>
            <a:pPr marL="268288" indent="-268288" eaLnBrk="1" hangingPunct="1">
              <a:lnSpc>
                <a:spcPct val="150000"/>
              </a:lnSpc>
            </a:pPr>
            <a:r>
              <a:rPr lang="pl-PL" sz="2400" b="1" dirty="0" err="1"/>
              <a:t>Instance-Based</a:t>
            </a:r>
            <a:r>
              <a:rPr lang="pl-PL" sz="2400" b="1" dirty="0"/>
              <a:t> Learning</a:t>
            </a:r>
          </a:p>
          <a:p>
            <a:pPr marL="268288" indent="-268288" eaLnBrk="1" hangingPunct="1"/>
            <a:endParaRPr lang="pl-PL" sz="2400" b="1" dirty="0"/>
          </a:p>
          <a:p>
            <a:pPr marL="268288" indent="-268288" eaLnBrk="1" hangingPunct="1"/>
            <a:endParaRPr lang="pl-PL" sz="2400" b="1" dirty="0"/>
          </a:p>
          <a:p>
            <a:pPr marL="268288" indent="-268288" eaLnBrk="1" hangingPunct="1"/>
            <a:endParaRPr lang="pl-PL" sz="2400" b="1" dirty="0"/>
          </a:p>
          <a:p>
            <a:pPr marL="441325" indent="-441325" eaLnBrk="1" hangingPunct="1">
              <a:buNone/>
            </a:pPr>
            <a:endParaRPr lang="pl-PL" sz="2400" dirty="0"/>
          </a:p>
          <a:p>
            <a:pPr marL="441325" indent="-441325" eaLnBrk="1" hangingPunct="1"/>
            <a:endParaRPr lang="pl-PL" sz="2400" dirty="0"/>
          </a:p>
          <a:p>
            <a:pPr marL="441325" indent="-441325" eaLnBrk="1" hangingPunct="1"/>
            <a:endParaRPr lang="pl-PL" sz="2400" dirty="0"/>
          </a:p>
          <a:p>
            <a:pPr marL="0" indent="0" eaLnBrk="1" hangingPunct="1">
              <a:buNone/>
            </a:pPr>
            <a:endParaRPr lang="pl-PL" sz="24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36</a:t>
            </a:fld>
            <a:endParaRPr lang="en-AU" dirty="0"/>
          </a:p>
        </p:txBody>
      </p:sp>
    </p:spTree>
    <p:extLst>
      <p:ext uri="{BB962C8B-B14F-4D97-AF65-F5344CB8AC3E}">
        <p14:creationId xmlns:p14="http://schemas.microsoft.com/office/powerpoint/2010/main" val="7061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6147">
                                            <p:txEl>
                                              <p:pRg st="0" end="0"/>
                                            </p:txEl>
                                          </p:spTgt>
                                        </p:tgtEl>
                                        <p:attrNameLst>
                                          <p:attrName>style.visibility</p:attrName>
                                        </p:attrNameLst>
                                      </p:cBhvr>
                                      <p:to>
                                        <p:strVal val="visible"/>
                                      </p:to>
                                    </p:set>
                                    <p:animEffect transition="in" filter="fade">
                                      <p:cBhvr>
                                        <p:cTn id="10" dur="500"/>
                                        <p:tgtEl>
                                          <p:spTgt spid="614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147">
                                            <p:txEl>
                                              <p:pRg st="1" end="1"/>
                                            </p:txEl>
                                          </p:spTgt>
                                        </p:tgtEl>
                                        <p:attrNameLst>
                                          <p:attrName>style.visibility</p:attrName>
                                        </p:attrNameLst>
                                      </p:cBhvr>
                                      <p:to>
                                        <p:strVal val="visible"/>
                                      </p:to>
                                    </p:set>
                                    <p:animEffect transition="in" filter="fade">
                                      <p:cBhvr>
                                        <p:cTn id="13" dur="500"/>
                                        <p:tgtEl>
                                          <p:spTgt spid="6147">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147">
                                            <p:txEl>
                                              <p:pRg st="2" end="2"/>
                                            </p:txEl>
                                          </p:spTgt>
                                        </p:tgtEl>
                                        <p:attrNameLst>
                                          <p:attrName>style.visibility</p:attrName>
                                        </p:attrNameLst>
                                      </p:cBhvr>
                                      <p:to>
                                        <p:strVal val="visible"/>
                                      </p:to>
                                    </p:set>
                                    <p:animEffect transition="in" filter="fade">
                                      <p:cBhvr>
                                        <p:cTn id="16" dur="500"/>
                                        <p:tgtEl>
                                          <p:spTgt spid="6147">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animEffect transition="in" filter="fade">
                                      <p:cBhvr>
                                        <p:cTn id="19" dur="500"/>
                                        <p:tgtEl>
                                          <p:spTgt spid="6147">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147">
                                            <p:txEl>
                                              <p:pRg st="4" end="4"/>
                                            </p:txEl>
                                          </p:spTgt>
                                        </p:tgtEl>
                                        <p:attrNameLst>
                                          <p:attrName>style.visibility</p:attrName>
                                        </p:attrNameLst>
                                      </p:cBhvr>
                                      <p:to>
                                        <p:strVal val="visible"/>
                                      </p:to>
                                    </p:set>
                                    <p:animEffect transition="in" filter="fade">
                                      <p:cBhvr>
                                        <p:cTn id="22" dur="500"/>
                                        <p:tgtEl>
                                          <p:spTgt spid="6147">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147">
                                            <p:txEl>
                                              <p:pRg st="5" end="5"/>
                                            </p:txEl>
                                          </p:spTgt>
                                        </p:tgtEl>
                                        <p:attrNameLst>
                                          <p:attrName>style.visibility</p:attrName>
                                        </p:attrNameLst>
                                      </p:cBhvr>
                                      <p:to>
                                        <p:strVal val="visible"/>
                                      </p:to>
                                    </p:set>
                                    <p:animEffect transition="in" filter="fade">
                                      <p:cBhvr>
                                        <p:cTn id="25" dur="500"/>
                                        <p:tgtEl>
                                          <p:spTgt spid="6147">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147">
                                            <p:txEl>
                                              <p:pRg st="6" end="6"/>
                                            </p:txEl>
                                          </p:spTgt>
                                        </p:tgtEl>
                                        <p:attrNameLst>
                                          <p:attrName>style.visibility</p:attrName>
                                        </p:attrNameLst>
                                      </p:cBhvr>
                                      <p:to>
                                        <p:strVal val="visible"/>
                                      </p:to>
                                    </p:set>
                                    <p:animEffect transition="in" filter="fade">
                                      <p:cBhvr>
                                        <p:cTn id="28" dur="500"/>
                                        <p:tgtEl>
                                          <p:spTgt spid="61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Decision trees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37</a:t>
            </a:fld>
            <a:endParaRPr lang="en-AU" dirty="0"/>
          </a:p>
        </p:txBody>
      </p:sp>
      <p:grpSp>
        <p:nvGrpSpPr>
          <p:cNvPr id="42" name="Group 3"/>
          <p:cNvGrpSpPr>
            <a:grpSpLocks/>
          </p:cNvGrpSpPr>
          <p:nvPr/>
        </p:nvGrpSpPr>
        <p:grpSpPr bwMode="auto">
          <a:xfrm>
            <a:off x="704528" y="1834728"/>
            <a:ext cx="3565525" cy="4167188"/>
            <a:chOff x="288" y="1042"/>
            <a:chExt cx="2246" cy="2625"/>
          </a:xfrm>
        </p:grpSpPr>
        <p:graphicFrame>
          <p:nvGraphicFramePr>
            <p:cNvPr id="43" name="Object 4"/>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name="Document" r:id="rId3" imgW="5405040" imgH="5780160" progId="Word.Document.8">
                    <p:embed/>
                  </p:oleObj>
                </mc:Choice>
                <mc:Fallback>
                  <p:oleObj name="Document" r:id="rId3" imgW="5405040" imgH="5780160" progId="Word.Document.8">
                    <p:embed/>
                    <p:pic>
                      <p:nvPicPr>
                        <p:cNvPr id="4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Text Box 5"/>
            <p:cNvSpPr txBox="1">
              <a:spLocks noChangeArrowheads="1"/>
            </p:cNvSpPr>
            <p:nvPr/>
          </p:nvSpPr>
          <p:spPr bwMode="auto">
            <a:xfrm rot="19183191">
              <a:off x="726" y="1068"/>
              <a:ext cx="192"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K</a:t>
              </a:r>
              <a:endParaRPr lang="en-US" sz="1400" dirty="0">
                <a:solidFill>
                  <a:schemeClr val="bg2"/>
                </a:solidFill>
              </a:endParaRPr>
            </a:p>
          </p:txBody>
        </p:sp>
        <p:sp>
          <p:nvSpPr>
            <p:cNvPr id="45" name="Text Box 6"/>
            <p:cNvSpPr txBox="1">
              <a:spLocks noChangeArrowheads="1"/>
            </p:cNvSpPr>
            <p:nvPr/>
          </p:nvSpPr>
          <p:spPr bwMode="auto">
            <a:xfrm rot="19183191">
              <a:off x="1226" y="1058"/>
              <a:ext cx="192"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K</a:t>
              </a:r>
              <a:endParaRPr lang="en-US" sz="1400" dirty="0">
                <a:solidFill>
                  <a:schemeClr val="bg2"/>
                </a:solidFill>
              </a:endParaRPr>
            </a:p>
          </p:txBody>
        </p:sp>
        <p:sp>
          <p:nvSpPr>
            <p:cNvPr id="46" name="Text Box 7"/>
            <p:cNvSpPr txBox="1">
              <a:spLocks noChangeArrowheads="1"/>
            </p:cNvSpPr>
            <p:nvPr/>
          </p:nvSpPr>
          <p:spPr bwMode="auto">
            <a:xfrm rot="19183191">
              <a:off x="1719" y="1053"/>
              <a:ext cx="198"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C</a:t>
              </a:r>
              <a:endParaRPr lang="en-US" sz="1400" dirty="0">
                <a:solidFill>
                  <a:schemeClr val="bg2"/>
                </a:solidFill>
              </a:endParaRPr>
            </a:p>
          </p:txBody>
        </p:sp>
        <p:sp>
          <p:nvSpPr>
            <p:cNvPr id="47" name="Text Box 8"/>
            <p:cNvSpPr txBox="1">
              <a:spLocks noChangeArrowheads="1"/>
            </p:cNvSpPr>
            <p:nvPr/>
          </p:nvSpPr>
          <p:spPr bwMode="auto">
            <a:xfrm rot="19183191">
              <a:off x="2143" y="1042"/>
              <a:ext cx="192"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E</a:t>
              </a:r>
              <a:endParaRPr lang="en-US" sz="1400" dirty="0">
                <a:solidFill>
                  <a:schemeClr val="bg2"/>
                </a:solidFill>
              </a:endParaRPr>
            </a:p>
          </p:txBody>
        </p:sp>
      </p:grpSp>
      <p:sp>
        <p:nvSpPr>
          <p:cNvPr id="48" name="Line 9"/>
          <p:cNvSpPr>
            <a:spLocks noChangeShapeType="1"/>
          </p:cNvSpPr>
          <p:nvPr/>
        </p:nvSpPr>
        <p:spPr bwMode="auto">
          <a:xfrm>
            <a:off x="7330752" y="4943301"/>
            <a:ext cx="242888" cy="5270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49" name="Line 10"/>
          <p:cNvSpPr>
            <a:spLocks noChangeShapeType="1"/>
          </p:cNvSpPr>
          <p:nvPr/>
        </p:nvSpPr>
        <p:spPr bwMode="auto">
          <a:xfrm flipH="1">
            <a:off x="6200452" y="4943301"/>
            <a:ext cx="323850" cy="5270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50" name="Line 11"/>
          <p:cNvSpPr>
            <a:spLocks noChangeShapeType="1"/>
          </p:cNvSpPr>
          <p:nvPr/>
        </p:nvSpPr>
        <p:spPr bwMode="auto">
          <a:xfrm flipH="1">
            <a:off x="6846565" y="4149551"/>
            <a:ext cx="403225" cy="528638"/>
          </a:xfrm>
          <a:prstGeom prst="line">
            <a:avLst/>
          </a:prstGeom>
          <a:noFill/>
          <a:ln w="12700">
            <a:solidFill>
              <a:srgbClr val="000000"/>
            </a:solidFill>
            <a:round/>
            <a:headEnd/>
            <a:tailEnd type="triangle" w="med" len="med"/>
          </a:ln>
          <a:effectLst/>
        </p:spPr>
        <p:txBody>
          <a:bodyPr wrap="none" anchor="ctr"/>
          <a:lstStyle/>
          <a:p>
            <a:endParaRPr lang="pl-PL"/>
          </a:p>
        </p:txBody>
      </p:sp>
      <p:sp>
        <p:nvSpPr>
          <p:cNvPr id="51" name="Line 12"/>
          <p:cNvSpPr>
            <a:spLocks noChangeShapeType="1"/>
          </p:cNvSpPr>
          <p:nvPr/>
        </p:nvSpPr>
        <p:spPr bwMode="auto">
          <a:xfrm>
            <a:off x="8057827" y="4149551"/>
            <a:ext cx="484188" cy="528638"/>
          </a:xfrm>
          <a:prstGeom prst="line">
            <a:avLst/>
          </a:prstGeom>
          <a:noFill/>
          <a:ln w="12700">
            <a:solidFill>
              <a:srgbClr val="000000"/>
            </a:solidFill>
            <a:round/>
            <a:headEnd/>
            <a:tailEnd type="triangle" w="med" len="med"/>
          </a:ln>
          <a:effectLst/>
        </p:spPr>
        <p:txBody>
          <a:bodyPr wrap="none" anchor="ctr"/>
          <a:lstStyle/>
          <a:p>
            <a:endParaRPr lang="pl-PL"/>
          </a:p>
        </p:txBody>
      </p:sp>
      <p:sp>
        <p:nvSpPr>
          <p:cNvPr id="52" name="Line 13"/>
          <p:cNvSpPr>
            <a:spLocks noChangeShapeType="1"/>
          </p:cNvSpPr>
          <p:nvPr/>
        </p:nvSpPr>
        <p:spPr bwMode="auto">
          <a:xfrm>
            <a:off x="7008490" y="3422476"/>
            <a:ext cx="565150" cy="4635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53" name="Line 14"/>
          <p:cNvSpPr>
            <a:spLocks noChangeShapeType="1"/>
          </p:cNvSpPr>
          <p:nvPr/>
        </p:nvSpPr>
        <p:spPr bwMode="auto">
          <a:xfrm flipH="1">
            <a:off x="5635302" y="3422476"/>
            <a:ext cx="565150" cy="4635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54" name="Text Box 15"/>
          <p:cNvSpPr txBox="1">
            <a:spLocks noChangeArrowheads="1"/>
          </p:cNvSpPr>
          <p:nvPr/>
        </p:nvSpPr>
        <p:spPr bwMode="auto">
          <a:xfrm>
            <a:off x="6152827" y="3158951"/>
            <a:ext cx="936625" cy="349250"/>
          </a:xfrm>
          <a:prstGeom prst="rect">
            <a:avLst/>
          </a:prstGeom>
          <a:solidFill>
            <a:srgbClr val="FFFF00"/>
          </a:solidFill>
          <a:ln w="12700">
            <a:solidFill>
              <a:srgbClr val="0000FF"/>
            </a:solid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55" name="Text Box 16"/>
          <p:cNvSpPr txBox="1">
            <a:spLocks noChangeArrowheads="1"/>
          </p:cNvSpPr>
          <p:nvPr/>
        </p:nvSpPr>
        <p:spPr bwMode="auto">
          <a:xfrm>
            <a:off x="7168827" y="3886026"/>
            <a:ext cx="935038" cy="349250"/>
          </a:xfrm>
          <a:prstGeom prst="rect">
            <a:avLst/>
          </a:prstGeom>
          <a:solidFill>
            <a:srgbClr val="FFFF00"/>
          </a:solidFill>
          <a:ln w="12700">
            <a:solidFill>
              <a:srgbClr val="0000FF"/>
            </a:solid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56" name="Text Box 17"/>
          <p:cNvSpPr txBox="1">
            <a:spLocks noChangeArrowheads="1"/>
          </p:cNvSpPr>
          <p:nvPr/>
        </p:nvSpPr>
        <p:spPr bwMode="auto">
          <a:xfrm>
            <a:off x="6443340" y="4678189"/>
            <a:ext cx="968375" cy="349250"/>
          </a:xfrm>
          <a:prstGeom prst="rect">
            <a:avLst/>
          </a:prstGeom>
          <a:solidFill>
            <a:srgbClr val="FFFF00"/>
          </a:solidFill>
          <a:ln w="12700">
            <a:solidFill>
              <a:srgbClr val="0000FF"/>
            </a:solid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57" name="AutoShape 18"/>
          <p:cNvSpPr>
            <a:spLocks noChangeArrowheads="1"/>
          </p:cNvSpPr>
          <p:nvPr/>
        </p:nvSpPr>
        <p:spPr bwMode="auto">
          <a:xfrm>
            <a:off x="7370440" y="5467176"/>
            <a:ext cx="627062" cy="366713"/>
          </a:xfrm>
          <a:prstGeom prst="roundRect">
            <a:avLst>
              <a:gd name="adj" fmla="val 16769"/>
            </a:avLst>
          </a:prstGeom>
          <a:solidFill>
            <a:srgbClr val="33CCFF"/>
          </a:solidFill>
          <a:ln w="12700">
            <a:noFill/>
            <a:round/>
            <a:headEnd/>
            <a:tailEnd/>
          </a:ln>
          <a:effectLst/>
        </p:spPr>
        <p:txBody>
          <a:bodyPr wrap="none" anchor="ctr"/>
          <a:lstStyle/>
          <a:p>
            <a:endParaRPr lang="pl-PL"/>
          </a:p>
        </p:txBody>
      </p:sp>
      <p:sp>
        <p:nvSpPr>
          <p:cNvPr id="58" name="Text Box 19"/>
          <p:cNvSpPr txBox="1">
            <a:spLocks noChangeArrowheads="1"/>
          </p:cNvSpPr>
          <p:nvPr/>
        </p:nvSpPr>
        <p:spPr bwMode="auto">
          <a:xfrm>
            <a:off x="7294240" y="5467176"/>
            <a:ext cx="685800" cy="336550"/>
          </a:xfrm>
          <a:prstGeom prst="rect">
            <a:avLst/>
          </a:prstGeom>
          <a:noFill/>
          <a:ln w="12700">
            <a:no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59" name="AutoShape 20"/>
          <p:cNvSpPr>
            <a:spLocks noChangeArrowheads="1"/>
          </p:cNvSpPr>
          <p:nvPr/>
        </p:nvSpPr>
        <p:spPr bwMode="auto">
          <a:xfrm>
            <a:off x="5878190" y="5484639"/>
            <a:ext cx="654050" cy="363537"/>
          </a:xfrm>
          <a:prstGeom prst="roundRect">
            <a:avLst>
              <a:gd name="adj" fmla="val 16667"/>
            </a:avLst>
          </a:prstGeom>
          <a:solidFill>
            <a:srgbClr val="33CCFF"/>
          </a:solidFill>
          <a:ln w="12700">
            <a:noFill/>
            <a:round/>
            <a:headEnd/>
            <a:tailEnd/>
          </a:ln>
          <a:effectLst/>
        </p:spPr>
        <p:txBody>
          <a:bodyPr wrap="none" anchor="ctr"/>
          <a:lstStyle/>
          <a:p>
            <a:endParaRPr lang="pl-PL"/>
          </a:p>
        </p:txBody>
      </p:sp>
      <p:sp>
        <p:nvSpPr>
          <p:cNvPr id="60" name="Text Box 21"/>
          <p:cNvSpPr txBox="1">
            <a:spLocks noChangeArrowheads="1"/>
          </p:cNvSpPr>
          <p:nvPr/>
        </p:nvSpPr>
        <p:spPr bwMode="auto">
          <a:xfrm>
            <a:off x="5975027" y="5470351"/>
            <a:ext cx="4889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61" name="AutoShape 22"/>
          <p:cNvSpPr>
            <a:spLocks noChangeArrowheads="1"/>
          </p:cNvSpPr>
          <p:nvPr/>
        </p:nvSpPr>
        <p:spPr bwMode="auto">
          <a:xfrm>
            <a:off x="5313040" y="3900314"/>
            <a:ext cx="685800" cy="347662"/>
          </a:xfrm>
          <a:prstGeom prst="roundRect">
            <a:avLst>
              <a:gd name="adj" fmla="val 16667"/>
            </a:avLst>
          </a:prstGeom>
          <a:solidFill>
            <a:srgbClr val="33CCFF"/>
          </a:solidFill>
          <a:ln w="12700">
            <a:noFill/>
            <a:round/>
            <a:headEnd/>
            <a:tailEnd/>
          </a:ln>
          <a:effectLst/>
        </p:spPr>
        <p:txBody>
          <a:bodyPr wrap="none" anchor="ctr"/>
          <a:lstStyle/>
          <a:p>
            <a:endParaRPr lang="pl-PL"/>
          </a:p>
        </p:txBody>
      </p:sp>
      <p:sp>
        <p:nvSpPr>
          <p:cNvPr id="62" name="Text Box 23"/>
          <p:cNvSpPr txBox="1">
            <a:spLocks noChangeArrowheads="1"/>
          </p:cNvSpPr>
          <p:nvPr/>
        </p:nvSpPr>
        <p:spPr bwMode="auto">
          <a:xfrm>
            <a:off x="5408290" y="3886026"/>
            <a:ext cx="4889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sp>
        <p:nvSpPr>
          <p:cNvPr id="63" name="AutoShape 24"/>
          <p:cNvSpPr>
            <a:spLocks noChangeArrowheads="1"/>
          </p:cNvSpPr>
          <p:nvPr/>
        </p:nvSpPr>
        <p:spPr bwMode="auto">
          <a:xfrm>
            <a:off x="8208640" y="4705176"/>
            <a:ext cx="685800" cy="381000"/>
          </a:xfrm>
          <a:prstGeom prst="roundRect">
            <a:avLst>
              <a:gd name="adj" fmla="val 16667"/>
            </a:avLst>
          </a:prstGeom>
          <a:solidFill>
            <a:srgbClr val="33CCFF"/>
          </a:solidFill>
          <a:ln w="12700">
            <a:noFill/>
            <a:round/>
            <a:headEnd/>
            <a:tailEnd/>
          </a:ln>
          <a:effectLst/>
        </p:spPr>
        <p:txBody>
          <a:bodyPr wrap="none" anchor="ctr"/>
          <a:lstStyle/>
          <a:p>
            <a:endParaRPr lang="pl-PL"/>
          </a:p>
        </p:txBody>
      </p:sp>
      <p:sp>
        <p:nvSpPr>
          <p:cNvPr id="64" name="Text Box 25"/>
          <p:cNvSpPr txBox="1">
            <a:spLocks noChangeArrowheads="1"/>
          </p:cNvSpPr>
          <p:nvPr/>
        </p:nvSpPr>
        <p:spPr bwMode="auto">
          <a:xfrm>
            <a:off x="8284840" y="4705176"/>
            <a:ext cx="4889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65" name="Text Box 26"/>
          <p:cNvSpPr txBox="1">
            <a:spLocks noChangeArrowheads="1"/>
          </p:cNvSpPr>
          <p:nvPr/>
        </p:nvSpPr>
        <p:spPr bwMode="auto">
          <a:xfrm>
            <a:off x="5425752" y="3422476"/>
            <a:ext cx="533400"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66" name="Text Box 27"/>
          <p:cNvSpPr txBox="1">
            <a:spLocks noChangeArrowheads="1"/>
          </p:cNvSpPr>
          <p:nvPr/>
        </p:nvSpPr>
        <p:spPr bwMode="auto">
          <a:xfrm>
            <a:off x="7291065" y="3422476"/>
            <a:ext cx="442912"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No</a:t>
            </a:r>
            <a:endParaRPr lang="en-US" sz="1600" b="0">
              <a:solidFill>
                <a:schemeClr val="bg2"/>
              </a:solidFill>
            </a:endParaRPr>
          </a:p>
        </p:txBody>
      </p:sp>
      <p:sp>
        <p:nvSpPr>
          <p:cNvPr id="67" name="Text Box 28"/>
          <p:cNvSpPr txBox="1">
            <a:spLocks noChangeArrowheads="1"/>
          </p:cNvSpPr>
          <p:nvPr/>
        </p:nvSpPr>
        <p:spPr bwMode="auto">
          <a:xfrm>
            <a:off x="8273727" y="4187651"/>
            <a:ext cx="93027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68" name="Text Box 29"/>
          <p:cNvSpPr txBox="1">
            <a:spLocks noChangeArrowheads="1"/>
          </p:cNvSpPr>
          <p:nvPr/>
        </p:nvSpPr>
        <p:spPr bwMode="auto">
          <a:xfrm>
            <a:off x="6057577" y="4216226"/>
            <a:ext cx="166052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Single, Divorced</a:t>
            </a:r>
            <a:endParaRPr lang="en-US" sz="1600" b="0">
              <a:solidFill>
                <a:schemeClr val="bg2"/>
              </a:solidFill>
            </a:endParaRPr>
          </a:p>
        </p:txBody>
      </p:sp>
      <p:sp>
        <p:nvSpPr>
          <p:cNvPr id="69" name="Text Box 30"/>
          <p:cNvSpPr txBox="1">
            <a:spLocks noChangeArrowheads="1"/>
          </p:cNvSpPr>
          <p:nvPr/>
        </p:nvSpPr>
        <p:spPr bwMode="auto">
          <a:xfrm>
            <a:off x="5678165" y="5008389"/>
            <a:ext cx="72072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70" name="Text Box 31"/>
          <p:cNvSpPr txBox="1">
            <a:spLocks noChangeArrowheads="1"/>
          </p:cNvSpPr>
          <p:nvPr/>
        </p:nvSpPr>
        <p:spPr bwMode="auto">
          <a:xfrm>
            <a:off x="7452990" y="5008389"/>
            <a:ext cx="72072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sp>
        <p:nvSpPr>
          <p:cNvPr id="71" name="Text Box 32"/>
          <p:cNvSpPr txBox="1">
            <a:spLocks noChangeArrowheads="1"/>
          </p:cNvSpPr>
          <p:nvPr/>
        </p:nvSpPr>
        <p:spPr bwMode="auto">
          <a:xfrm>
            <a:off x="6792590" y="2204864"/>
            <a:ext cx="2241550" cy="366712"/>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800" i="1">
                <a:solidFill>
                  <a:srgbClr val="FF0000"/>
                </a:solidFill>
              </a:rPr>
              <a:t>Splitting Attributes</a:t>
            </a:r>
          </a:p>
        </p:txBody>
      </p:sp>
      <p:sp>
        <p:nvSpPr>
          <p:cNvPr id="72" name="Line 33"/>
          <p:cNvSpPr>
            <a:spLocks noChangeShapeType="1"/>
          </p:cNvSpPr>
          <p:nvPr/>
        </p:nvSpPr>
        <p:spPr bwMode="auto">
          <a:xfrm flipH="1">
            <a:off x="7170415" y="2585864"/>
            <a:ext cx="536575" cy="534987"/>
          </a:xfrm>
          <a:prstGeom prst="line">
            <a:avLst/>
          </a:prstGeom>
          <a:noFill/>
          <a:ln w="15875">
            <a:solidFill>
              <a:srgbClr val="FF0000"/>
            </a:solidFill>
            <a:prstDash val="dash"/>
            <a:round/>
            <a:headEnd/>
            <a:tailEnd type="triangle" w="med" len="med"/>
          </a:ln>
          <a:effectLst/>
        </p:spPr>
        <p:txBody>
          <a:bodyPr wrap="none" anchor="ctr"/>
          <a:lstStyle/>
          <a:p>
            <a:endParaRPr lang="pl-PL"/>
          </a:p>
        </p:txBody>
      </p:sp>
      <p:sp>
        <p:nvSpPr>
          <p:cNvPr id="73" name="AutoShape 34"/>
          <p:cNvSpPr>
            <a:spLocks noChangeArrowheads="1"/>
          </p:cNvSpPr>
          <p:nvPr/>
        </p:nvSpPr>
        <p:spPr bwMode="auto">
          <a:xfrm>
            <a:off x="4160912" y="4215432"/>
            <a:ext cx="914400" cy="293688"/>
          </a:xfrm>
          <a:prstGeom prst="rightArrow">
            <a:avLst>
              <a:gd name="adj1" fmla="val 50000"/>
              <a:gd name="adj2" fmla="val 77838"/>
            </a:avLst>
          </a:prstGeom>
          <a:solidFill>
            <a:srgbClr val="CC0000"/>
          </a:solidFill>
          <a:ln w="12700">
            <a:solidFill>
              <a:srgbClr val="CC0000"/>
            </a:solidFill>
            <a:miter lim="800000"/>
            <a:headEnd/>
            <a:tailEnd/>
          </a:ln>
          <a:effectLst/>
        </p:spPr>
        <p:txBody>
          <a:bodyPr wrap="none" anchor="ctr"/>
          <a:lstStyle/>
          <a:p>
            <a:endParaRPr lang="pl-PL"/>
          </a:p>
        </p:txBody>
      </p:sp>
      <p:sp>
        <p:nvSpPr>
          <p:cNvPr id="74" name="Line 35"/>
          <p:cNvSpPr>
            <a:spLocks noChangeShapeType="1"/>
          </p:cNvSpPr>
          <p:nvPr/>
        </p:nvSpPr>
        <p:spPr bwMode="auto">
          <a:xfrm>
            <a:off x="7783190" y="2585864"/>
            <a:ext cx="76200" cy="1144587"/>
          </a:xfrm>
          <a:prstGeom prst="line">
            <a:avLst/>
          </a:prstGeom>
          <a:noFill/>
          <a:ln w="15875">
            <a:solidFill>
              <a:srgbClr val="FF0000"/>
            </a:solidFill>
            <a:prstDash val="dash"/>
            <a:round/>
            <a:headEnd/>
            <a:tailEnd type="triangle" w="med" len="med"/>
          </a:ln>
          <a:effectLst/>
        </p:spPr>
        <p:txBody>
          <a:bodyPr wrap="none" anchor="ctr"/>
          <a:lstStyle/>
          <a:p>
            <a:endParaRPr lang="pl-PL"/>
          </a:p>
        </p:txBody>
      </p:sp>
      <p:sp>
        <p:nvSpPr>
          <p:cNvPr id="76" name="Text Box 37"/>
          <p:cNvSpPr txBox="1">
            <a:spLocks noChangeArrowheads="1"/>
          </p:cNvSpPr>
          <p:nvPr/>
        </p:nvSpPr>
        <p:spPr bwMode="auto">
          <a:xfrm>
            <a:off x="4376936" y="2444378"/>
            <a:ext cx="3124200" cy="336550"/>
          </a:xfrm>
          <a:prstGeom prst="rect">
            <a:avLst/>
          </a:prstGeom>
          <a:noFill/>
          <a:ln w="12700">
            <a:noFill/>
            <a:miter lim="800000"/>
            <a:headEnd/>
            <a:tailEnd/>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pl-PL" sz="2000" dirty="0">
                <a:solidFill>
                  <a:schemeClr val="tx2"/>
                </a:solidFill>
              </a:rPr>
              <a:t>Model</a:t>
            </a:r>
            <a:endParaRPr lang="en-US" sz="2000" b="0" dirty="0">
              <a:solidFill>
                <a:schemeClr val="bg2"/>
              </a:solidFill>
            </a:endParaRPr>
          </a:p>
        </p:txBody>
      </p:sp>
      <p:sp>
        <p:nvSpPr>
          <p:cNvPr id="77" name="Text Box 37"/>
          <p:cNvSpPr txBox="1">
            <a:spLocks noChangeArrowheads="1"/>
          </p:cNvSpPr>
          <p:nvPr/>
        </p:nvSpPr>
        <p:spPr bwMode="auto">
          <a:xfrm>
            <a:off x="820688" y="5949280"/>
            <a:ext cx="3124200" cy="336550"/>
          </a:xfrm>
          <a:prstGeom prst="rect">
            <a:avLst/>
          </a:prstGeom>
          <a:noFill/>
          <a:ln w="12700">
            <a:noFill/>
            <a:miter lim="800000"/>
            <a:headEnd/>
            <a:tailEnd/>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dirty="0">
                <a:solidFill>
                  <a:schemeClr val="tx2"/>
                </a:solidFill>
              </a:rPr>
              <a:t>Training data</a:t>
            </a:r>
            <a:endParaRPr lang="en-US" sz="2000" b="0" dirty="0">
              <a:solidFill>
                <a:schemeClr val="bg2"/>
              </a:solidFill>
            </a:endParaRPr>
          </a:p>
        </p:txBody>
      </p:sp>
      <p:graphicFrame>
        <p:nvGraphicFramePr>
          <p:cNvPr id="78" name="Object 27"/>
          <p:cNvGraphicFramePr>
            <a:graphicFrameLocks noChangeAspect="1"/>
          </p:cNvGraphicFramePr>
          <p:nvPr/>
        </p:nvGraphicFramePr>
        <p:xfrm>
          <a:off x="784920" y="2348880"/>
          <a:ext cx="3343275" cy="1133475"/>
        </p:xfrm>
        <a:graphic>
          <a:graphicData uri="http://schemas.openxmlformats.org/presentationml/2006/ole">
            <mc:AlternateContent xmlns:mc="http://schemas.openxmlformats.org/markup-compatibility/2006">
              <mc:Choice xmlns:v="urn:schemas-microsoft-com:vml" Requires="v">
                <p:oleObj name="Document" r:id="rId5" imgW="4651200" imgH="1576440" progId="Word.Document.8">
                  <p:embed/>
                </p:oleObj>
              </mc:Choice>
              <mc:Fallback>
                <p:oleObj name="Document" r:id="rId5" imgW="4651200" imgH="1576440" progId="Word.Document.8">
                  <p:embed/>
                  <p:pic>
                    <p:nvPicPr>
                      <p:cNvPr id="78"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920" y="2348880"/>
                        <a:ext cx="33432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 name="Text Box 28"/>
          <p:cNvSpPr txBox="1">
            <a:spLocks noChangeArrowheads="1"/>
          </p:cNvSpPr>
          <p:nvPr/>
        </p:nvSpPr>
        <p:spPr bwMode="auto">
          <a:xfrm>
            <a:off x="1136576" y="1866310"/>
            <a:ext cx="2600672" cy="338554"/>
          </a:xfrm>
          <a:prstGeom prst="rect">
            <a:avLst/>
          </a:prstGeom>
          <a:noFill/>
          <a:ln w="12700">
            <a:noFill/>
            <a:miter lim="800000"/>
            <a:headEnd/>
            <a:tailEnd/>
          </a:ln>
          <a:effectLst/>
        </p:spPr>
        <p:txBody>
          <a:bodyPr wrap="square">
            <a:spAutoFit/>
          </a:bodyPr>
          <a:lstStyle/>
          <a:p>
            <a:pPr marL="342900" indent="-342900" algn="ctr">
              <a:lnSpc>
                <a:spcPct val="80000"/>
              </a:lnSpc>
              <a:spcBef>
                <a:spcPct val="20000"/>
              </a:spcBef>
              <a:buClr>
                <a:schemeClr val="accent2"/>
              </a:buClr>
              <a:buSzPct val="75000"/>
              <a:buFont typeface="Monotype Sorts" pitchFamily="2" charset="2"/>
              <a:buNone/>
            </a:pPr>
            <a:r>
              <a:rPr lang="en-US" sz="2000" dirty="0">
                <a:solidFill>
                  <a:schemeClr val="tx2"/>
                </a:solidFill>
              </a:rPr>
              <a:t>Testing data</a:t>
            </a:r>
            <a:endParaRPr lang="en-US" sz="2000" b="0" dirty="0">
              <a:solidFill>
                <a:schemeClr val="bg2"/>
              </a:solidFill>
            </a:endParaRPr>
          </a:p>
        </p:txBody>
      </p:sp>
    </p:spTree>
    <p:extLst>
      <p:ext uri="{BB962C8B-B14F-4D97-AF65-F5344CB8AC3E}">
        <p14:creationId xmlns:p14="http://schemas.microsoft.com/office/powerpoint/2010/main" val="356025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9"/>
                                        </p:tgtEl>
                                        <p:attrNameLst>
                                          <p:attrName>style.visibility</p:attrName>
                                        </p:attrNameLst>
                                      </p:cBhvr>
                                      <p:to>
                                        <p:strVal val="visible"/>
                                      </p:to>
                                    </p:set>
                                    <p:animEffect transition="in" filter="fade">
                                      <p:cBhvr>
                                        <p:cTn id="86" dur="500"/>
                                        <p:tgtEl>
                                          <p:spTgt spid="6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4"/>
                                        </p:tgtEl>
                                        <p:attrNameLst>
                                          <p:attrName>style.visibility</p:attrName>
                                        </p:attrNameLst>
                                      </p:cBhvr>
                                      <p:to>
                                        <p:strVal val="visible"/>
                                      </p:to>
                                    </p:set>
                                    <p:animEffect transition="in" filter="fade">
                                      <p:cBhvr>
                                        <p:cTn id="98" dur="500"/>
                                        <p:tgtEl>
                                          <p:spTgt spid="7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6"/>
                                        </p:tgtEl>
                                        <p:attrNameLst>
                                          <p:attrName>style.visibility</p:attrName>
                                        </p:attrNameLst>
                                      </p:cBhvr>
                                      <p:to>
                                        <p:strVal val="visible"/>
                                      </p:to>
                                    </p:set>
                                    <p:animEffect transition="in" filter="fade">
                                      <p:cBhvr>
                                        <p:cTn id="104" dur="500"/>
                                        <p:tgtEl>
                                          <p:spTgt spid="76"/>
                                        </p:tgtEl>
                                      </p:cBhvr>
                                    </p:animEffect>
                                  </p:childTnLst>
                                </p:cTn>
                              </p:par>
                            </p:childTnLst>
                          </p:cTn>
                        </p:par>
                      </p:childTnLst>
                    </p:cTn>
                  </p:par>
                  <p:par>
                    <p:cTn id="105" fill="hold">
                      <p:stCondLst>
                        <p:cond delay="indefinite"/>
                      </p:stCondLst>
                      <p:childTnLst>
                        <p:par>
                          <p:cTn id="106" fill="hold">
                            <p:stCondLst>
                              <p:cond delay="0"/>
                            </p:stCondLst>
                            <p:childTnLst>
                              <p:par>
                                <p:cTn id="107" presetID="4" presetClass="exit" presetSubtype="16" fill="hold" grpId="1" nodeType="clickEffect">
                                  <p:stCondLst>
                                    <p:cond delay="0"/>
                                  </p:stCondLst>
                                  <p:childTnLst>
                                    <p:animEffect transition="out" filter="box(in)">
                                      <p:cBhvr>
                                        <p:cTn id="108" dur="500"/>
                                        <p:tgtEl>
                                          <p:spTgt spid="77"/>
                                        </p:tgtEl>
                                      </p:cBhvr>
                                    </p:animEffect>
                                    <p:set>
                                      <p:cBhvr>
                                        <p:cTn id="109" dur="1" fill="hold">
                                          <p:stCondLst>
                                            <p:cond delay="499"/>
                                          </p:stCondLst>
                                        </p:cTn>
                                        <p:tgtEl>
                                          <p:spTgt spid="77"/>
                                        </p:tgtEl>
                                        <p:attrNameLst>
                                          <p:attrName>style.visibility</p:attrName>
                                        </p:attrNameLst>
                                      </p:cBhvr>
                                      <p:to>
                                        <p:strVal val="hidden"/>
                                      </p:to>
                                    </p:set>
                                  </p:childTnLst>
                                </p:cTn>
                              </p:par>
                              <p:par>
                                <p:cTn id="110" presetID="4" presetClass="exit" presetSubtype="16" fill="hold" nodeType="withEffect">
                                  <p:stCondLst>
                                    <p:cond delay="0"/>
                                  </p:stCondLst>
                                  <p:childTnLst>
                                    <p:animEffect transition="out" filter="box(in)">
                                      <p:cBhvr>
                                        <p:cTn id="111" dur="500"/>
                                        <p:tgtEl>
                                          <p:spTgt spid="42"/>
                                        </p:tgtEl>
                                      </p:cBhvr>
                                    </p:animEffect>
                                    <p:set>
                                      <p:cBhvr>
                                        <p:cTn id="112" dur="1" fill="hold">
                                          <p:stCondLst>
                                            <p:cond delay="499"/>
                                          </p:stCondLst>
                                        </p:cTn>
                                        <p:tgtEl>
                                          <p:spTgt spid="42"/>
                                        </p:tgtEl>
                                        <p:attrNameLst>
                                          <p:attrName>style.visibility</p:attrName>
                                        </p:attrNameLst>
                                      </p:cBhvr>
                                      <p:to>
                                        <p:strVal val="hidden"/>
                                      </p:to>
                                    </p:set>
                                  </p:childTnLst>
                                </p:cTn>
                              </p:par>
                            </p:childTnLst>
                          </p:cTn>
                        </p:par>
                        <p:par>
                          <p:cTn id="113" fill="hold">
                            <p:stCondLst>
                              <p:cond delay="500"/>
                            </p:stCondLst>
                            <p:childTnLst>
                              <p:par>
                                <p:cTn id="114" presetID="4" presetClass="entr" presetSubtype="16" fill="hold"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box(in)">
                                      <p:cBhvr>
                                        <p:cTn id="116" dur="500"/>
                                        <p:tgtEl>
                                          <p:spTgt spid="78"/>
                                        </p:tgtEl>
                                      </p:cBhvr>
                                    </p:animEffect>
                                  </p:childTnLst>
                                </p:cTn>
                              </p:par>
                              <p:par>
                                <p:cTn id="117" presetID="4" presetClass="entr" presetSubtype="16" fill="hold" grpId="0" nodeType="with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box(in)">
                                      <p:cBhvr>
                                        <p:cTn id="11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p:bldP spid="59" grpId="0" animBg="1"/>
      <p:bldP spid="60" grpId="0"/>
      <p:bldP spid="61" grpId="0" animBg="1"/>
      <p:bldP spid="62" grpId="0"/>
      <p:bldP spid="63" grpId="0" animBg="1"/>
      <p:bldP spid="64" grpId="0"/>
      <p:bldP spid="65" grpId="0"/>
      <p:bldP spid="66" grpId="0"/>
      <p:bldP spid="67" grpId="0"/>
      <p:bldP spid="68" grpId="0"/>
      <p:bldP spid="69" grpId="0"/>
      <p:bldP spid="70" grpId="0"/>
      <p:bldP spid="71" grpId="0"/>
      <p:bldP spid="72" grpId="0" animBg="1"/>
      <p:bldP spid="73" grpId="0" animBg="1"/>
      <p:bldP spid="74" grpId="0" animBg="1"/>
      <p:bldP spid="76" grpId="0"/>
      <p:bldP spid="77" grpId="0"/>
      <p:bldP spid="77" grpId="1"/>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Decision trees – uniqueness problem</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38</a:t>
            </a:fld>
            <a:endParaRPr lang="en-AU" dirty="0"/>
          </a:p>
        </p:txBody>
      </p:sp>
      <p:grpSp>
        <p:nvGrpSpPr>
          <p:cNvPr id="2" name="Group 3"/>
          <p:cNvGrpSpPr>
            <a:grpSpLocks/>
          </p:cNvGrpSpPr>
          <p:nvPr/>
        </p:nvGrpSpPr>
        <p:grpSpPr bwMode="auto">
          <a:xfrm>
            <a:off x="704528" y="1834728"/>
            <a:ext cx="3565525" cy="4167188"/>
            <a:chOff x="288" y="1042"/>
            <a:chExt cx="2246" cy="2625"/>
          </a:xfrm>
        </p:grpSpPr>
        <p:graphicFrame>
          <p:nvGraphicFramePr>
            <p:cNvPr id="43" name="Object 4"/>
            <p:cNvGraphicFramePr>
              <a:graphicFrameLocks noChangeAspect="1"/>
            </p:cNvGraphicFramePr>
            <p:nvPr/>
          </p:nvGraphicFramePr>
          <p:xfrm>
            <a:off x="288" y="1344"/>
            <a:ext cx="2246" cy="2323"/>
          </p:xfrm>
          <a:graphic>
            <a:graphicData uri="http://schemas.openxmlformats.org/presentationml/2006/ole">
              <mc:AlternateContent xmlns:mc="http://schemas.openxmlformats.org/markup-compatibility/2006">
                <mc:Choice xmlns:v="urn:schemas-microsoft-com:vml" Requires="v">
                  <p:oleObj name="Document" r:id="rId3" imgW="5405040" imgH="5780160" progId="Word.Document.8">
                    <p:embed/>
                  </p:oleObj>
                </mc:Choice>
                <mc:Fallback>
                  <p:oleObj name="Document" r:id="rId3" imgW="5405040" imgH="5780160" progId="Word.Document.8">
                    <p:embed/>
                    <p:pic>
                      <p:nvPicPr>
                        <p:cNvPr id="4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1344"/>
                          <a:ext cx="2246" cy="2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 name="Text Box 5"/>
            <p:cNvSpPr txBox="1">
              <a:spLocks noChangeArrowheads="1"/>
            </p:cNvSpPr>
            <p:nvPr/>
          </p:nvSpPr>
          <p:spPr bwMode="auto">
            <a:xfrm rot="19183191">
              <a:off x="726" y="1068"/>
              <a:ext cx="192"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K</a:t>
              </a:r>
              <a:endParaRPr lang="en-US" sz="1400" dirty="0">
                <a:solidFill>
                  <a:schemeClr val="bg2"/>
                </a:solidFill>
              </a:endParaRPr>
            </a:p>
          </p:txBody>
        </p:sp>
        <p:sp>
          <p:nvSpPr>
            <p:cNvPr id="45" name="Text Box 6"/>
            <p:cNvSpPr txBox="1">
              <a:spLocks noChangeArrowheads="1"/>
            </p:cNvSpPr>
            <p:nvPr/>
          </p:nvSpPr>
          <p:spPr bwMode="auto">
            <a:xfrm rot="19183191">
              <a:off x="1226" y="1058"/>
              <a:ext cx="192"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K</a:t>
              </a:r>
              <a:endParaRPr lang="en-US" sz="1400" dirty="0">
                <a:solidFill>
                  <a:schemeClr val="bg2"/>
                </a:solidFill>
              </a:endParaRPr>
            </a:p>
          </p:txBody>
        </p:sp>
        <p:sp>
          <p:nvSpPr>
            <p:cNvPr id="46" name="Text Box 7"/>
            <p:cNvSpPr txBox="1">
              <a:spLocks noChangeArrowheads="1"/>
            </p:cNvSpPr>
            <p:nvPr/>
          </p:nvSpPr>
          <p:spPr bwMode="auto">
            <a:xfrm rot="19183191">
              <a:off x="1719" y="1053"/>
              <a:ext cx="198"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C</a:t>
              </a:r>
              <a:endParaRPr lang="en-US" sz="1400" dirty="0">
                <a:solidFill>
                  <a:schemeClr val="bg2"/>
                </a:solidFill>
              </a:endParaRPr>
            </a:p>
          </p:txBody>
        </p:sp>
        <p:sp>
          <p:nvSpPr>
            <p:cNvPr id="47" name="Text Box 8"/>
            <p:cNvSpPr txBox="1">
              <a:spLocks noChangeArrowheads="1"/>
            </p:cNvSpPr>
            <p:nvPr/>
          </p:nvSpPr>
          <p:spPr bwMode="auto">
            <a:xfrm rot="19183191">
              <a:off x="2143" y="1042"/>
              <a:ext cx="192" cy="194"/>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pl-PL" sz="1400" dirty="0">
                  <a:solidFill>
                    <a:srgbClr val="006600"/>
                  </a:solidFill>
                </a:rPr>
                <a:t>E</a:t>
              </a:r>
              <a:endParaRPr lang="en-US" sz="1400" dirty="0">
                <a:solidFill>
                  <a:schemeClr val="bg2"/>
                </a:solidFill>
              </a:endParaRPr>
            </a:p>
          </p:txBody>
        </p:sp>
      </p:grpSp>
      <p:sp>
        <p:nvSpPr>
          <p:cNvPr id="73" name="AutoShape 34"/>
          <p:cNvSpPr>
            <a:spLocks noChangeArrowheads="1"/>
          </p:cNvSpPr>
          <p:nvPr/>
        </p:nvSpPr>
        <p:spPr bwMode="auto">
          <a:xfrm>
            <a:off x="4160912" y="4215432"/>
            <a:ext cx="914400" cy="293688"/>
          </a:xfrm>
          <a:prstGeom prst="rightArrow">
            <a:avLst>
              <a:gd name="adj1" fmla="val 50000"/>
              <a:gd name="adj2" fmla="val 77838"/>
            </a:avLst>
          </a:prstGeom>
          <a:solidFill>
            <a:srgbClr val="CC0000"/>
          </a:solidFill>
          <a:ln w="12700">
            <a:solidFill>
              <a:srgbClr val="CC0000"/>
            </a:solidFill>
            <a:miter lim="800000"/>
            <a:headEnd/>
            <a:tailEnd/>
          </a:ln>
          <a:effectLst/>
        </p:spPr>
        <p:txBody>
          <a:bodyPr wrap="none" anchor="ctr"/>
          <a:lstStyle/>
          <a:p>
            <a:endParaRPr lang="pl-PL"/>
          </a:p>
        </p:txBody>
      </p:sp>
      <p:sp>
        <p:nvSpPr>
          <p:cNvPr id="76" name="Text Box 37"/>
          <p:cNvSpPr txBox="1">
            <a:spLocks noChangeArrowheads="1"/>
          </p:cNvSpPr>
          <p:nvPr/>
        </p:nvSpPr>
        <p:spPr bwMode="auto">
          <a:xfrm>
            <a:off x="4376936" y="2132856"/>
            <a:ext cx="3124200" cy="336550"/>
          </a:xfrm>
          <a:prstGeom prst="rect">
            <a:avLst/>
          </a:prstGeom>
          <a:noFill/>
          <a:ln w="12700">
            <a:noFill/>
            <a:miter lim="800000"/>
            <a:headEnd/>
            <a:tailEnd/>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pl-PL" sz="2000" dirty="0">
                <a:solidFill>
                  <a:schemeClr val="tx2"/>
                </a:solidFill>
              </a:rPr>
              <a:t>Model</a:t>
            </a:r>
            <a:endParaRPr lang="en-US" sz="2000" b="0" dirty="0">
              <a:solidFill>
                <a:schemeClr val="bg2"/>
              </a:solidFill>
            </a:endParaRPr>
          </a:p>
        </p:txBody>
      </p:sp>
      <p:sp>
        <p:nvSpPr>
          <p:cNvPr id="77" name="Text Box 37"/>
          <p:cNvSpPr txBox="1">
            <a:spLocks noChangeArrowheads="1"/>
          </p:cNvSpPr>
          <p:nvPr/>
        </p:nvSpPr>
        <p:spPr bwMode="auto">
          <a:xfrm>
            <a:off x="820688" y="5949280"/>
            <a:ext cx="3124200" cy="336550"/>
          </a:xfrm>
          <a:prstGeom prst="rect">
            <a:avLst/>
          </a:prstGeom>
          <a:noFill/>
          <a:ln w="12700">
            <a:noFill/>
            <a:miter lim="800000"/>
            <a:headEnd/>
            <a:tailEnd/>
          </a:ln>
          <a:effectLst/>
        </p:spPr>
        <p:txBody>
          <a:bodyPr>
            <a:spAutoFit/>
          </a:bodyPr>
          <a:lstStyle/>
          <a:p>
            <a:pPr marL="342900" indent="-342900" algn="ctr">
              <a:lnSpc>
                <a:spcPct val="80000"/>
              </a:lnSpc>
              <a:spcBef>
                <a:spcPct val="20000"/>
              </a:spcBef>
              <a:buClr>
                <a:schemeClr val="accent2"/>
              </a:buClr>
              <a:buSzPct val="75000"/>
              <a:buFont typeface="Monotype Sorts" pitchFamily="2" charset="2"/>
              <a:buNone/>
            </a:pPr>
            <a:r>
              <a:rPr lang="en-US" sz="2000" dirty="0">
                <a:solidFill>
                  <a:schemeClr val="tx2"/>
                </a:solidFill>
              </a:rPr>
              <a:t>Learning data</a:t>
            </a:r>
            <a:endParaRPr lang="en-US" sz="2000" b="0" dirty="0">
              <a:solidFill>
                <a:schemeClr val="bg2"/>
              </a:solidFill>
            </a:endParaRPr>
          </a:p>
        </p:txBody>
      </p:sp>
      <p:sp>
        <p:nvSpPr>
          <p:cNvPr id="39" name="Line 8"/>
          <p:cNvSpPr>
            <a:spLocks noChangeShapeType="1"/>
          </p:cNvSpPr>
          <p:nvPr/>
        </p:nvSpPr>
        <p:spPr bwMode="auto">
          <a:xfrm>
            <a:off x="8308157" y="4714057"/>
            <a:ext cx="242887" cy="5270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40" name="Line 9"/>
          <p:cNvSpPr>
            <a:spLocks noChangeShapeType="1"/>
          </p:cNvSpPr>
          <p:nvPr/>
        </p:nvSpPr>
        <p:spPr bwMode="auto">
          <a:xfrm flipH="1">
            <a:off x="7177857" y="4714057"/>
            <a:ext cx="323850" cy="5270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41" name="Line 10"/>
          <p:cNvSpPr>
            <a:spLocks noChangeShapeType="1"/>
          </p:cNvSpPr>
          <p:nvPr/>
        </p:nvSpPr>
        <p:spPr bwMode="auto">
          <a:xfrm flipH="1">
            <a:off x="6184082" y="3950469"/>
            <a:ext cx="403225" cy="528638"/>
          </a:xfrm>
          <a:prstGeom prst="line">
            <a:avLst/>
          </a:prstGeom>
          <a:noFill/>
          <a:ln w="12700">
            <a:solidFill>
              <a:srgbClr val="000000"/>
            </a:solidFill>
            <a:round/>
            <a:headEnd/>
            <a:tailEnd type="triangle" w="med" len="med"/>
          </a:ln>
          <a:effectLst/>
        </p:spPr>
        <p:txBody>
          <a:bodyPr wrap="none" anchor="ctr"/>
          <a:lstStyle/>
          <a:p>
            <a:endParaRPr lang="pl-PL"/>
          </a:p>
        </p:txBody>
      </p:sp>
      <p:sp>
        <p:nvSpPr>
          <p:cNvPr id="42" name="Line 11"/>
          <p:cNvSpPr>
            <a:spLocks noChangeShapeType="1"/>
          </p:cNvSpPr>
          <p:nvPr/>
        </p:nvSpPr>
        <p:spPr bwMode="auto">
          <a:xfrm>
            <a:off x="7395344" y="3950469"/>
            <a:ext cx="484188" cy="528638"/>
          </a:xfrm>
          <a:prstGeom prst="line">
            <a:avLst/>
          </a:prstGeom>
          <a:noFill/>
          <a:ln w="12700">
            <a:solidFill>
              <a:srgbClr val="000000"/>
            </a:solidFill>
            <a:round/>
            <a:headEnd/>
            <a:tailEnd type="triangle" w="med" len="med"/>
          </a:ln>
          <a:effectLst/>
        </p:spPr>
        <p:txBody>
          <a:bodyPr wrap="none" anchor="ctr"/>
          <a:lstStyle/>
          <a:p>
            <a:endParaRPr lang="pl-PL"/>
          </a:p>
        </p:txBody>
      </p:sp>
      <p:sp>
        <p:nvSpPr>
          <p:cNvPr id="75" name="Line 12"/>
          <p:cNvSpPr>
            <a:spLocks noChangeShapeType="1"/>
          </p:cNvSpPr>
          <p:nvPr/>
        </p:nvSpPr>
        <p:spPr bwMode="auto">
          <a:xfrm>
            <a:off x="6346007" y="3223394"/>
            <a:ext cx="565150" cy="4635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78" name="Line 13"/>
          <p:cNvSpPr>
            <a:spLocks noChangeShapeType="1"/>
          </p:cNvSpPr>
          <p:nvPr/>
        </p:nvSpPr>
        <p:spPr bwMode="auto">
          <a:xfrm flipH="1">
            <a:off x="4972819" y="3223394"/>
            <a:ext cx="565150" cy="463550"/>
          </a:xfrm>
          <a:prstGeom prst="line">
            <a:avLst/>
          </a:prstGeom>
          <a:noFill/>
          <a:ln w="12700">
            <a:solidFill>
              <a:srgbClr val="000000"/>
            </a:solidFill>
            <a:round/>
            <a:headEnd/>
            <a:tailEnd type="triangle" w="med" len="med"/>
          </a:ln>
          <a:effectLst/>
        </p:spPr>
        <p:txBody>
          <a:bodyPr wrap="none" anchor="ctr"/>
          <a:lstStyle/>
          <a:p>
            <a:endParaRPr lang="pl-PL"/>
          </a:p>
        </p:txBody>
      </p:sp>
      <p:sp>
        <p:nvSpPr>
          <p:cNvPr id="79" name="Text Box 14"/>
          <p:cNvSpPr txBox="1">
            <a:spLocks noChangeArrowheads="1"/>
          </p:cNvSpPr>
          <p:nvPr/>
        </p:nvSpPr>
        <p:spPr bwMode="auto">
          <a:xfrm>
            <a:off x="5490344" y="2959869"/>
            <a:ext cx="936625" cy="349250"/>
          </a:xfrm>
          <a:prstGeom prst="rect">
            <a:avLst/>
          </a:prstGeom>
          <a:solidFill>
            <a:srgbClr val="FFFF00"/>
          </a:solidFill>
          <a:ln w="12700">
            <a:solidFill>
              <a:srgbClr val="0000FF"/>
            </a:solid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MarSt</a:t>
            </a:r>
            <a:endParaRPr lang="en-US" sz="1600" b="0">
              <a:solidFill>
                <a:schemeClr val="bg2"/>
              </a:solidFill>
            </a:endParaRPr>
          </a:p>
        </p:txBody>
      </p:sp>
      <p:sp>
        <p:nvSpPr>
          <p:cNvPr id="80" name="Text Box 15"/>
          <p:cNvSpPr txBox="1">
            <a:spLocks noChangeArrowheads="1"/>
          </p:cNvSpPr>
          <p:nvPr/>
        </p:nvSpPr>
        <p:spPr bwMode="auto">
          <a:xfrm>
            <a:off x="6506344" y="3686944"/>
            <a:ext cx="935038" cy="349250"/>
          </a:xfrm>
          <a:prstGeom prst="rect">
            <a:avLst/>
          </a:prstGeom>
          <a:solidFill>
            <a:srgbClr val="FFFF00"/>
          </a:solidFill>
          <a:ln w="12700">
            <a:solidFill>
              <a:srgbClr val="0000FF"/>
            </a:solid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Refund</a:t>
            </a:r>
            <a:endParaRPr lang="en-US" sz="1600" b="0">
              <a:solidFill>
                <a:schemeClr val="bg2"/>
              </a:solidFill>
            </a:endParaRPr>
          </a:p>
        </p:txBody>
      </p:sp>
      <p:sp>
        <p:nvSpPr>
          <p:cNvPr id="81" name="Text Box 16"/>
          <p:cNvSpPr txBox="1">
            <a:spLocks noChangeArrowheads="1"/>
          </p:cNvSpPr>
          <p:nvPr/>
        </p:nvSpPr>
        <p:spPr bwMode="auto">
          <a:xfrm>
            <a:off x="7420744" y="4448944"/>
            <a:ext cx="968375" cy="349250"/>
          </a:xfrm>
          <a:prstGeom prst="rect">
            <a:avLst/>
          </a:prstGeom>
          <a:solidFill>
            <a:srgbClr val="FFFF00"/>
          </a:solidFill>
          <a:ln w="12700">
            <a:solidFill>
              <a:srgbClr val="0000FF"/>
            </a:solid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2D1993"/>
                </a:solidFill>
              </a:rPr>
              <a:t>TaxInc</a:t>
            </a:r>
            <a:endParaRPr lang="en-US" sz="1600" b="0">
              <a:solidFill>
                <a:schemeClr val="bg2"/>
              </a:solidFill>
            </a:endParaRPr>
          </a:p>
        </p:txBody>
      </p:sp>
      <p:sp>
        <p:nvSpPr>
          <p:cNvPr id="82" name="AutoShape 17"/>
          <p:cNvSpPr>
            <a:spLocks noChangeArrowheads="1"/>
          </p:cNvSpPr>
          <p:nvPr/>
        </p:nvSpPr>
        <p:spPr bwMode="auto">
          <a:xfrm>
            <a:off x="8347844" y="5237932"/>
            <a:ext cx="627063" cy="366712"/>
          </a:xfrm>
          <a:prstGeom prst="roundRect">
            <a:avLst>
              <a:gd name="adj" fmla="val 16769"/>
            </a:avLst>
          </a:prstGeom>
          <a:solidFill>
            <a:srgbClr val="33CCFF"/>
          </a:solidFill>
          <a:ln w="12700">
            <a:noFill/>
            <a:round/>
            <a:headEnd/>
            <a:tailEnd/>
          </a:ln>
          <a:effectLst/>
        </p:spPr>
        <p:txBody>
          <a:bodyPr wrap="none" anchor="ctr"/>
          <a:lstStyle/>
          <a:p>
            <a:endParaRPr lang="pl-PL"/>
          </a:p>
        </p:txBody>
      </p:sp>
      <p:sp>
        <p:nvSpPr>
          <p:cNvPr id="83" name="Text Box 18"/>
          <p:cNvSpPr txBox="1">
            <a:spLocks noChangeArrowheads="1"/>
          </p:cNvSpPr>
          <p:nvPr/>
        </p:nvSpPr>
        <p:spPr bwMode="auto">
          <a:xfrm>
            <a:off x="8271644" y="5237932"/>
            <a:ext cx="685800" cy="336550"/>
          </a:xfrm>
          <a:prstGeom prst="rect">
            <a:avLst/>
          </a:prstGeom>
          <a:noFill/>
          <a:ln w="12700">
            <a:noFill/>
            <a:miter lim="800000"/>
            <a:headEnd/>
            <a:tailEnd/>
          </a:ln>
          <a:effectLst/>
        </p:spPr>
        <p:txBody>
          <a:bodyPr>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YES</a:t>
            </a:r>
            <a:endParaRPr lang="en-US" sz="1600" b="0">
              <a:solidFill>
                <a:schemeClr val="bg2"/>
              </a:solidFill>
            </a:endParaRPr>
          </a:p>
        </p:txBody>
      </p:sp>
      <p:sp>
        <p:nvSpPr>
          <p:cNvPr id="84" name="AutoShape 19"/>
          <p:cNvSpPr>
            <a:spLocks noChangeArrowheads="1"/>
          </p:cNvSpPr>
          <p:nvPr/>
        </p:nvSpPr>
        <p:spPr bwMode="auto">
          <a:xfrm>
            <a:off x="6855594" y="5255394"/>
            <a:ext cx="654050" cy="363538"/>
          </a:xfrm>
          <a:prstGeom prst="roundRect">
            <a:avLst>
              <a:gd name="adj" fmla="val 16667"/>
            </a:avLst>
          </a:prstGeom>
          <a:solidFill>
            <a:srgbClr val="33CCFF"/>
          </a:solidFill>
          <a:ln w="12700">
            <a:noFill/>
            <a:round/>
            <a:headEnd/>
            <a:tailEnd/>
          </a:ln>
          <a:effectLst/>
        </p:spPr>
        <p:txBody>
          <a:bodyPr wrap="none" anchor="ctr"/>
          <a:lstStyle/>
          <a:p>
            <a:endParaRPr lang="pl-PL"/>
          </a:p>
        </p:txBody>
      </p:sp>
      <p:sp>
        <p:nvSpPr>
          <p:cNvPr id="85" name="Text Box 20"/>
          <p:cNvSpPr txBox="1">
            <a:spLocks noChangeArrowheads="1"/>
          </p:cNvSpPr>
          <p:nvPr/>
        </p:nvSpPr>
        <p:spPr bwMode="auto">
          <a:xfrm>
            <a:off x="6952432" y="5241107"/>
            <a:ext cx="4889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sp>
        <p:nvSpPr>
          <p:cNvPr id="86" name="AutoShape 21"/>
          <p:cNvSpPr>
            <a:spLocks noChangeArrowheads="1"/>
          </p:cNvSpPr>
          <p:nvPr/>
        </p:nvSpPr>
        <p:spPr bwMode="auto">
          <a:xfrm>
            <a:off x="4650557" y="3701232"/>
            <a:ext cx="685800" cy="347662"/>
          </a:xfrm>
          <a:prstGeom prst="roundRect">
            <a:avLst>
              <a:gd name="adj" fmla="val 16667"/>
            </a:avLst>
          </a:prstGeom>
          <a:solidFill>
            <a:srgbClr val="33CCFF"/>
          </a:solidFill>
          <a:ln w="12700">
            <a:noFill/>
            <a:round/>
            <a:headEnd/>
            <a:tailEnd/>
          </a:ln>
          <a:effectLst/>
        </p:spPr>
        <p:txBody>
          <a:bodyPr wrap="none" anchor="ctr"/>
          <a:lstStyle/>
          <a:p>
            <a:endParaRPr lang="pl-PL"/>
          </a:p>
        </p:txBody>
      </p:sp>
      <p:sp>
        <p:nvSpPr>
          <p:cNvPr id="87" name="Text Box 22"/>
          <p:cNvSpPr txBox="1">
            <a:spLocks noChangeArrowheads="1"/>
          </p:cNvSpPr>
          <p:nvPr/>
        </p:nvSpPr>
        <p:spPr bwMode="auto">
          <a:xfrm>
            <a:off x="4745807" y="3686944"/>
            <a:ext cx="4889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rgbClr val="00FFFF"/>
              </a:solidFill>
            </a:endParaRPr>
          </a:p>
        </p:txBody>
      </p:sp>
      <p:grpSp>
        <p:nvGrpSpPr>
          <p:cNvPr id="88" name="Group 35"/>
          <p:cNvGrpSpPr>
            <a:grpSpLocks/>
          </p:cNvGrpSpPr>
          <p:nvPr/>
        </p:nvGrpSpPr>
        <p:grpSpPr bwMode="auto">
          <a:xfrm>
            <a:off x="5896744" y="4448944"/>
            <a:ext cx="685800" cy="381000"/>
            <a:chOff x="4927" y="2340"/>
            <a:chExt cx="432" cy="240"/>
          </a:xfrm>
        </p:grpSpPr>
        <p:sp>
          <p:nvSpPr>
            <p:cNvPr id="89" name="AutoShape 23"/>
            <p:cNvSpPr>
              <a:spLocks noChangeArrowheads="1"/>
            </p:cNvSpPr>
            <p:nvPr/>
          </p:nvSpPr>
          <p:spPr bwMode="auto">
            <a:xfrm>
              <a:off x="4927" y="2340"/>
              <a:ext cx="432" cy="240"/>
            </a:xfrm>
            <a:prstGeom prst="roundRect">
              <a:avLst>
                <a:gd name="adj" fmla="val 16667"/>
              </a:avLst>
            </a:prstGeom>
            <a:solidFill>
              <a:srgbClr val="33CCFF"/>
            </a:solidFill>
            <a:ln w="12700">
              <a:noFill/>
              <a:round/>
              <a:headEnd/>
              <a:tailEnd/>
            </a:ln>
            <a:effectLst/>
          </p:spPr>
          <p:txBody>
            <a:bodyPr wrap="none" anchor="ctr"/>
            <a:lstStyle/>
            <a:p>
              <a:endParaRPr lang="pl-PL"/>
            </a:p>
          </p:txBody>
        </p:sp>
        <p:sp>
          <p:nvSpPr>
            <p:cNvPr id="90" name="Text Box 24"/>
            <p:cNvSpPr txBox="1">
              <a:spLocks noChangeArrowheads="1"/>
            </p:cNvSpPr>
            <p:nvPr/>
          </p:nvSpPr>
          <p:spPr bwMode="auto">
            <a:xfrm>
              <a:off x="4975" y="2340"/>
              <a:ext cx="308" cy="212"/>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800000"/>
                  </a:solidFill>
                </a:rPr>
                <a:t>NO</a:t>
              </a:r>
              <a:endParaRPr lang="en-US" sz="1600" b="0">
                <a:solidFill>
                  <a:schemeClr val="bg2"/>
                </a:solidFill>
              </a:endParaRPr>
            </a:p>
          </p:txBody>
        </p:sp>
      </p:grpSp>
      <p:sp>
        <p:nvSpPr>
          <p:cNvPr id="91" name="Text Box 25"/>
          <p:cNvSpPr txBox="1">
            <a:spLocks noChangeArrowheads="1"/>
          </p:cNvSpPr>
          <p:nvPr/>
        </p:nvSpPr>
        <p:spPr bwMode="auto">
          <a:xfrm>
            <a:off x="5820544" y="3991744"/>
            <a:ext cx="533400"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Yes</a:t>
            </a:r>
            <a:endParaRPr lang="en-US" sz="1600" b="0">
              <a:solidFill>
                <a:schemeClr val="bg2"/>
              </a:solidFill>
            </a:endParaRPr>
          </a:p>
        </p:txBody>
      </p:sp>
      <p:sp>
        <p:nvSpPr>
          <p:cNvPr id="92" name="Text Box 26"/>
          <p:cNvSpPr txBox="1">
            <a:spLocks noChangeArrowheads="1"/>
          </p:cNvSpPr>
          <p:nvPr/>
        </p:nvSpPr>
        <p:spPr bwMode="auto">
          <a:xfrm>
            <a:off x="7573144" y="3915544"/>
            <a:ext cx="442913"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No</a:t>
            </a:r>
            <a:endParaRPr lang="en-US" sz="1600" b="0">
              <a:solidFill>
                <a:schemeClr val="bg2"/>
              </a:solidFill>
            </a:endParaRPr>
          </a:p>
        </p:txBody>
      </p:sp>
      <p:sp>
        <p:nvSpPr>
          <p:cNvPr id="93" name="Text Box 27"/>
          <p:cNvSpPr txBox="1">
            <a:spLocks noChangeArrowheads="1"/>
          </p:cNvSpPr>
          <p:nvPr/>
        </p:nvSpPr>
        <p:spPr bwMode="auto">
          <a:xfrm>
            <a:off x="4448944" y="3153544"/>
            <a:ext cx="93027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Married</a:t>
            </a:r>
            <a:r>
              <a:rPr lang="en-US" sz="1600" b="0">
                <a:solidFill>
                  <a:schemeClr val="bg2"/>
                </a:solidFill>
              </a:rPr>
              <a:t> </a:t>
            </a:r>
          </a:p>
        </p:txBody>
      </p:sp>
      <p:sp>
        <p:nvSpPr>
          <p:cNvPr id="94" name="Text Box 28"/>
          <p:cNvSpPr txBox="1">
            <a:spLocks noChangeArrowheads="1"/>
          </p:cNvSpPr>
          <p:nvPr/>
        </p:nvSpPr>
        <p:spPr bwMode="auto">
          <a:xfrm>
            <a:off x="6218708" y="2924944"/>
            <a:ext cx="1398588" cy="581025"/>
          </a:xfrm>
          <a:prstGeom prst="rect">
            <a:avLst/>
          </a:prstGeom>
          <a:noFill/>
          <a:ln w="12700">
            <a:noFill/>
            <a:miter lim="800000"/>
            <a:headEnd/>
            <a:tailEnd/>
          </a:ln>
          <a:effectLst/>
        </p:spPr>
        <p:txBody>
          <a:bodyPr>
            <a:spAutoFit/>
          </a:bodyPr>
          <a:lstStyle/>
          <a:p>
            <a:pPr marL="342900" indent="-342900" algn="r">
              <a:spcBef>
                <a:spcPct val="20000"/>
              </a:spcBef>
              <a:buClr>
                <a:schemeClr val="accent2"/>
              </a:buClr>
              <a:buSzPct val="75000"/>
              <a:buFont typeface="Monotype Sorts" pitchFamily="2" charset="2"/>
              <a:buNone/>
            </a:pPr>
            <a:r>
              <a:rPr lang="en-US" sz="1600" b="0" dirty="0"/>
              <a:t>Single, Divorced</a:t>
            </a:r>
            <a:endParaRPr lang="en-US" sz="1600" b="0" dirty="0">
              <a:solidFill>
                <a:schemeClr val="bg2"/>
              </a:solidFill>
            </a:endParaRPr>
          </a:p>
        </p:txBody>
      </p:sp>
      <p:sp>
        <p:nvSpPr>
          <p:cNvPr id="95" name="Text Box 29"/>
          <p:cNvSpPr txBox="1">
            <a:spLocks noChangeArrowheads="1"/>
          </p:cNvSpPr>
          <p:nvPr/>
        </p:nvSpPr>
        <p:spPr bwMode="auto">
          <a:xfrm>
            <a:off x="6655569" y="4779144"/>
            <a:ext cx="72072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&lt; 80K</a:t>
            </a:r>
            <a:endParaRPr lang="en-US" sz="1600" b="0">
              <a:solidFill>
                <a:schemeClr val="bg2"/>
              </a:solidFill>
            </a:endParaRPr>
          </a:p>
        </p:txBody>
      </p:sp>
      <p:sp>
        <p:nvSpPr>
          <p:cNvPr id="96" name="Text Box 30"/>
          <p:cNvSpPr txBox="1">
            <a:spLocks noChangeArrowheads="1"/>
          </p:cNvSpPr>
          <p:nvPr/>
        </p:nvSpPr>
        <p:spPr bwMode="auto">
          <a:xfrm>
            <a:off x="8430394" y="4779144"/>
            <a:ext cx="720725" cy="336550"/>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1600" b="0"/>
              <a:t>&gt; 80K</a:t>
            </a:r>
            <a:endParaRPr lang="en-US" sz="1600" b="0">
              <a:solidFill>
                <a:schemeClr val="bg2"/>
              </a:solidFill>
            </a:endParaRPr>
          </a:p>
        </p:txBody>
      </p:sp>
    </p:spTree>
    <p:extLst>
      <p:ext uri="{BB962C8B-B14F-4D97-AF65-F5344CB8AC3E}">
        <p14:creationId xmlns:p14="http://schemas.microsoft.com/office/powerpoint/2010/main" val="245616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500"/>
                                        <p:tgtEl>
                                          <p:spTgt spid="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500"/>
                                        <p:tgtEl>
                                          <p:spTgt spid="7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50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2"/>
                                        </p:tgtEl>
                                        <p:attrNameLst>
                                          <p:attrName>style.visibility</p:attrName>
                                        </p:attrNameLst>
                                      </p:cBhvr>
                                      <p:to>
                                        <p:strVal val="visible"/>
                                      </p:to>
                                    </p:set>
                                    <p:animEffect transition="in" filter="fade">
                                      <p:cBhvr>
                                        <p:cTn id="52" dur="500"/>
                                        <p:tgtEl>
                                          <p:spTgt spid="8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3"/>
                                        </p:tgtEl>
                                        <p:attrNameLst>
                                          <p:attrName>style.visibility</p:attrName>
                                        </p:attrNameLst>
                                      </p:cBhvr>
                                      <p:to>
                                        <p:strVal val="visible"/>
                                      </p:to>
                                    </p:set>
                                    <p:animEffect transition="in" filter="fade">
                                      <p:cBhvr>
                                        <p:cTn id="55" dur="500"/>
                                        <p:tgtEl>
                                          <p:spTgt spid="8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par>
                                <p:cTn id="68" presetID="10" presetClass="entr" presetSubtype="0" fill="hold" nodeType="with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500"/>
                                        <p:tgtEl>
                                          <p:spTgt spid="9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4" grpId="0"/>
      <p:bldP spid="73" grpId="0" animBg="1"/>
      <p:bldP spid="76" grpId="0"/>
      <p:bldP spid="77" grpId="0"/>
      <p:bldP spid="39" grpId="0" animBg="1"/>
      <p:bldP spid="40" grpId="0" animBg="1"/>
      <p:bldP spid="41" grpId="0" animBg="1"/>
      <p:bldP spid="42" grpId="0" animBg="1"/>
      <p:bldP spid="75" grpId="0" animBg="1"/>
      <p:bldP spid="78" grpId="0" animBg="1"/>
      <p:bldP spid="79" grpId="0" animBg="1"/>
      <p:bldP spid="80" grpId="0" animBg="1"/>
      <p:bldP spid="81" grpId="0" animBg="1"/>
      <p:bldP spid="82" grpId="0" animBg="1"/>
      <p:bldP spid="83" grpId="0"/>
      <p:bldP spid="84" grpId="0" animBg="1"/>
      <p:bldP spid="85" grpId="0"/>
      <p:bldP spid="86" grpId="0" animBg="1"/>
      <p:bldP spid="87" grpId="0"/>
      <p:bldP spid="91" grpId="0"/>
      <p:bldP spid="92" grpId="0"/>
      <p:bldP spid="93" grpId="0"/>
      <p:bldP spid="94" grpId="0"/>
      <p:bldP spid="95" grpId="0"/>
      <p:bldP spid="9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Methods of decision trees induction</a:t>
            </a:r>
            <a:endParaRPr lang="en-AU" sz="3600" dirty="0"/>
          </a:p>
        </p:txBody>
      </p:sp>
      <p:sp>
        <p:nvSpPr>
          <p:cNvPr id="6147" name="Espace réservé du contenu 2"/>
          <p:cNvSpPr>
            <a:spLocks noGrp="1"/>
          </p:cNvSpPr>
          <p:nvPr>
            <p:ph idx="1"/>
          </p:nvPr>
        </p:nvSpPr>
        <p:spPr>
          <a:xfrm>
            <a:off x="696913" y="1905000"/>
            <a:ext cx="8542367" cy="4116288"/>
          </a:xfrm>
        </p:spPr>
        <p:txBody>
          <a:bodyPr/>
          <a:lstStyle/>
          <a:p>
            <a:pPr marL="0" indent="0" eaLnBrk="1" hangingPunct="1">
              <a:buNone/>
            </a:pPr>
            <a:r>
              <a:rPr lang="en-US" sz="2400" dirty="0"/>
              <a:t>Fundamental algorithms for tree-based classification</a:t>
            </a:r>
            <a:r>
              <a:rPr lang="pl-PL" sz="2400" dirty="0"/>
              <a:t>:</a:t>
            </a:r>
          </a:p>
          <a:p>
            <a:pPr marL="457200" indent="-457200" eaLnBrk="1" hangingPunct="1">
              <a:lnSpc>
                <a:spcPct val="150000"/>
              </a:lnSpc>
              <a:buAutoNum type="alphaUcPeriod"/>
            </a:pPr>
            <a:r>
              <a:rPr lang="pl-PL" sz="2400" dirty="0" err="1"/>
              <a:t>Hunt</a:t>
            </a:r>
            <a:r>
              <a:rPr lang="en-US" sz="2400" dirty="0"/>
              <a:t> algorithm</a:t>
            </a:r>
            <a:endParaRPr lang="pl-PL" sz="2400" dirty="0"/>
          </a:p>
          <a:p>
            <a:pPr marL="457200" indent="-457200" eaLnBrk="1" hangingPunct="1">
              <a:lnSpc>
                <a:spcPct val="150000"/>
              </a:lnSpc>
              <a:buAutoNum type="alphaUcPeriod"/>
            </a:pPr>
            <a:r>
              <a:rPr lang="pl-PL" sz="2400" dirty="0"/>
              <a:t>CART</a:t>
            </a:r>
          </a:p>
          <a:p>
            <a:pPr marL="457200" indent="-457200" eaLnBrk="1" hangingPunct="1">
              <a:lnSpc>
                <a:spcPct val="150000"/>
              </a:lnSpc>
              <a:buAutoNum type="alphaUcPeriod"/>
            </a:pPr>
            <a:r>
              <a:rPr lang="pl-PL" sz="2400" dirty="0"/>
              <a:t>ID3, C4.5</a:t>
            </a:r>
          </a:p>
          <a:p>
            <a:pPr marL="457200" indent="-457200" eaLnBrk="1" hangingPunct="1">
              <a:lnSpc>
                <a:spcPct val="150000"/>
              </a:lnSpc>
              <a:buAutoNum type="alphaUcPeriod"/>
            </a:pPr>
            <a:r>
              <a:rPr lang="pl-PL" sz="2400" dirty="0"/>
              <a:t>SLIQ, SPRINT</a:t>
            </a:r>
          </a:p>
          <a:p>
            <a:pPr marL="457200" indent="-457200" eaLnBrk="1" hangingPunct="1">
              <a:buAutoNum type="alphaUcPeriod"/>
            </a:pPr>
            <a:endParaRPr lang="pl-PL" sz="24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39</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Tree>
    <p:extLst>
      <p:ext uri="{BB962C8B-B14F-4D97-AF65-F5344CB8AC3E}">
        <p14:creationId xmlns:p14="http://schemas.microsoft.com/office/powerpoint/2010/main" val="90781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147">
                                            <p:txEl>
                                              <p:pRg st="0" end="0"/>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6147">
                                            <p:txEl>
                                              <p:pRg st="1" end="1"/>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147">
                                            <p:txEl>
                                              <p:pRg st="2" end="2"/>
                                            </p:txEl>
                                          </p:spTgt>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147">
                                            <p:txEl>
                                              <p:pRg st="3" end="3"/>
                                            </p:txEl>
                                          </p:spTgt>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7" grpId="0" uiExpand="1" build="p" autoUpdateAnimBg="0" advAuto="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Subjectivity in clustering</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a:t>
            </a:fld>
            <a:endParaRPr lang="en-AU" dirty="0"/>
          </a:p>
        </p:txBody>
      </p:sp>
      <p:pic>
        <p:nvPicPr>
          <p:cNvPr id="7577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784647" y="2060848"/>
            <a:ext cx="6480721" cy="38072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75777"/>
                                        </p:tgtEl>
                                        <p:attrNameLst>
                                          <p:attrName>style.visibility</p:attrName>
                                        </p:attrNameLst>
                                      </p:cBhvr>
                                      <p:to>
                                        <p:strVal val="visible"/>
                                      </p:to>
                                    </p:set>
                                    <p:animEffect transition="in" filter="fade">
                                      <p:cBhvr>
                                        <p:cTn id="10" dur="500"/>
                                        <p:tgtEl>
                                          <p:spTgt spid="75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Hunt algorithm</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40</a:t>
            </a:fld>
            <a:endParaRPr lang="en-AU" dirty="0"/>
          </a:p>
        </p:txBody>
      </p:sp>
      <p:sp>
        <p:nvSpPr>
          <p:cNvPr id="5" name="Symbol zastępczy zawartości 4"/>
          <p:cNvSpPr>
            <a:spLocks noGrp="1"/>
          </p:cNvSpPr>
          <p:nvPr>
            <p:ph idx="1"/>
          </p:nvPr>
        </p:nvSpPr>
        <p:spPr>
          <a:xfrm>
            <a:off x="646112" y="1844824"/>
            <a:ext cx="8483352" cy="4525963"/>
          </a:xfrm>
        </p:spPr>
        <p:txBody>
          <a:bodyPr/>
          <a:lstStyle/>
          <a:p>
            <a:pPr>
              <a:lnSpc>
                <a:spcPct val="150000"/>
              </a:lnSpc>
            </a:pPr>
            <a:r>
              <a:rPr lang="en-US" sz="2000" dirty="0"/>
              <a:t>Let D</a:t>
            </a:r>
            <a:r>
              <a:rPr lang="en-US" sz="2000" baseline="-25000" dirty="0"/>
              <a:t>t</a:t>
            </a:r>
            <a:r>
              <a:rPr lang="en-US" sz="2000" dirty="0"/>
              <a:t> be a set of records </a:t>
            </a:r>
            <a:r>
              <a:rPr lang="en-US" sz="2000" dirty="0" err="1"/>
              <a:t>analysed</a:t>
            </a:r>
            <a:r>
              <a:rPr lang="en-US" sz="2000" dirty="0"/>
              <a:t> in </a:t>
            </a:r>
            <a:r>
              <a:rPr lang="pl-PL" sz="2000" dirty="0"/>
              <a:t>t </a:t>
            </a:r>
            <a:r>
              <a:rPr lang="en-US" sz="2000" dirty="0"/>
              <a:t>node</a:t>
            </a:r>
          </a:p>
          <a:p>
            <a:pPr>
              <a:lnSpc>
                <a:spcPct val="150000"/>
              </a:lnSpc>
            </a:pPr>
            <a:r>
              <a:rPr lang="en-US" sz="2000" dirty="0"/>
              <a:t>Procedure of tree construction:</a:t>
            </a:r>
          </a:p>
          <a:p>
            <a:pPr lvl="1">
              <a:lnSpc>
                <a:spcPct val="150000"/>
              </a:lnSpc>
            </a:pPr>
            <a:r>
              <a:rPr lang="en-US" sz="2000" dirty="0"/>
              <a:t>If D</a:t>
            </a:r>
            <a:r>
              <a:rPr lang="en-US" sz="2000" baseline="-25000" dirty="0"/>
              <a:t>t</a:t>
            </a:r>
            <a:r>
              <a:rPr lang="en-US" sz="2000" dirty="0"/>
              <a:t> contains only records belonging to class </a:t>
            </a:r>
            <a:r>
              <a:rPr lang="en-US" sz="2000" dirty="0" err="1"/>
              <a:t>y</a:t>
            </a:r>
            <a:r>
              <a:rPr lang="en-US" sz="2000" baseline="-25000" dirty="0" err="1"/>
              <a:t>t</a:t>
            </a:r>
            <a:r>
              <a:rPr lang="en-US" sz="2000" dirty="0"/>
              <a:t>, assign t leaf label </a:t>
            </a:r>
            <a:r>
              <a:rPr lang="en-US" sz="2000" dirty="0" err="1"/>
              <a:t>y</a:t>
            </a:r>
            <a:r>
              <a:rPr lang="en-US" sz="2000" baseline="-25000" dirty="0" err="1"/>
              <a:t>t</a:t>
            </a:r>
            <a:endParaRPr lang="en-US" sz="2000" baseline="-25000" dirty="0"/>
          </a:p>
          <a:p>
            <a:pPr lvl="1">
              <a:lnSpc>
                <a:spcPct val="150000"/>
              </a:lnSpc>
            </a:pPr>
            <a:r>
              <a:rPr lang="en-US" sz="2000" dirty="0"/>
              <a:t>If</a:t>
            </a:r>
            <a:r>
              <a:rPr lang="pl-PL" sz="2000" dirty="0"/>
              <a:t> </a:t>
            </a:r>
            <a:r>
              <a:rPr lang="en-US" sz="2000" dirty="0"/>
              <a:t>D</a:t>
            </a:r>
            <a:r>
              <a:rPr lang="en-US" sz="2000" baseline="-25000" dirty="0"/>
              <a:t>t</a:t>
            </a:r>
            <a:r>
              <a:rPr lang="en-US" sz="2000" dirty="0"/>
              <a:t> is an empty set, assign t </a:t>
            </a:r>
            <a:r>
              <a:rPr lang="pl-PL" sz="2000" dirty="0"/>
              <a:t>t </a:t>
            </a:r>
            <a:r>
              <a:rPr lang="en-US" sz="2000" dirty="0"/>
              <a:t>default class label y</a:t>
            </a:r>
            <a:r>
              <a:rPr lang="en-US" sz="2000" baseline="-25000" dirty="0"/>
              <a:t>d</a:t>
            </a:r>
          </a:p>
          <a:p>
            <a:pPr lvl="1">
              <a:lnSpc>
                <a:spcPct val="150000"/>
              </a:lnSpc>
            </a:pPr>
            <a:r>
              <a:rPr lang="en-US" sz="2000" dirty="0"/>
              <a:t>If D</a:t>
            </a:r>
            <a:r>
              <a:rPr lang="en-US" sz="2000" baseline="-25000" dirty="0"/>
              <a:t>t</a:t>
            </a:r>
            <a:r>
              <a:rPr lang="en-US" sz="2000" dirty="0"/>
              <a:t> contains records belonging to more than one class use a condition for attribute values to split the dataset into smaller subgroups.</a:t>
            </a:r>
          </a:p>
        </p:txBody>
      </p:sp>
    </p:spTree>
    <p:extLst>
      <p:ext uri="{BB962C8B-B14F-4D97-AF65-F5344CB8AC3E}">
        <p14:creationId xmlns:p14="http://schemas.microsoft.com/office/powerpoint/2010/main" val="249152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5"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Hunt algorithm</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41</a:t>
            </a:fld>
            <a:endParaRPr lang="en-AU" dirty="0"/>
          </a:p>
        </p:txBody>
      </p:sp>
      <p:grpSp>
        <p:nvGrpSpPr>
          <p:cNvPr id="69" name="Group 5"/>
          <p:cNvGrpSpPr>
            <a:grpSpLocks/>
          </p:cNvGrpSpPr>
          <p:nvPr/>
        </p:nvGrpSpPr>
        <p:grpSpPr bwMode="auto">
          <a:xfrm>
            <a:off x="1949624" y="1844824"/>
            <a:ext cx="1787525" cy="1262063"/>
            <a:chOff x="480" y="2640"/>
            <a:chExt cx="1126" cy="795"/>
          </a:xfrm>
        </p:grpSpPr>
        <p:sp>
          <p:nvSpPr>
            <p:cNvPr id="71" name="Oval 6"/>
            <p:cNvSpPr>
              <a:spLocks noChangeArrowheads="1"/>
            </p:cNvSpPr>
            <p:nvPr/>
          </p:nvSpPr>
          <p:spPr bwMode="auto">
            <a:xfrm>
              <a:off x="807" y="2640"/>
              <a:ext cx="436" cy="272"/>
            </a:xfrm>
            <a:prstGeom prst="ellipse">
              <a:avLst/>
            </a:prstGeom>
            <a:solidFill>
              <a:srgbClr val="FFFFFF"/>
            </a:solidFill>
            <a:ln w="25400">
              <a:solidFill>
                <a:srgbClr val="3366FF"/>
              </a:solidFill>
              <a:round/>
              <a:headEnd/>
              <a:tailEnd/>
            </a:ln>
            <a:effectLst/>
          </p:spPr>
          <p:txBody>
            <a:bodyPr wrap="none" anchor="ctr"/>
            <a:lstStyle/>
            <a:p>
              <a:pPr algn="ctr"/>
              <a:r>
                <a:rPr lang="en-US" sz="1400" b="0" dirty="0">
                  <a:solidFill>
                    <a:srgbClr val="0033CC"/>
                  </a:solidFill>
                  <a:latin typeface="Times New Roman" charset="0"/>
                </a:rPr>
                <a:t>Refund</a:t>
              </a:r>
              <a:endParaRPr lang="en-US" sz="1400" b="0" dirty="0">
                <a:latin typeface="Times New Roman" charset="0"/>
              </a:endParaRPr>
            </a:p>
          </p:txBody>
        </p:sp>
        <p:sp>
          <p:nvSpPr>
            <p:cNvPr id="72" name="Line 7"/>
            <p:cNvSpPr>
              <a:spLocks noChangeShapeType="1"/>
            </p:cNvSpPr>
            <p:nvPr/>
          </p:nvSpPr>
          <p:spPr bwMode="auto">
            <a:xfrm flipH="1">
              <a:off x="661" y="2912"/>
              <a:ext cx="364" cy="224"/>
            </a:xfrm>
            <a:prstGeom prst="line">
              <a:avLst/>
            </a:prstGeom>
            <a:noFill/>
            <a:ln w="25400">
              <a:solidFill>
                <a:srgbClr val="3366FF"/>
              </a:solidFill>
              <a:round/>
              <a:headEnd/>
              <a:tailEnd/>
            </a:ln>
            <a:effectLst/>
          </p:spPr>
          <p:txBody>
            <a:bodyPr wrap="none" anchor="ctr"/>
            <a:lstStyle/>
            <a:p>
              <a:endParaRPr lang="pl-PL" sz="1400"/>
            </a:p>
          </p:txBody>
        </p:sp>
        <p:sp>
          <p:nvSpPr>
            <p:cNvPr id="73" name="Line 8"/>
            <p:cNvSpPr>
              <a:spLocks noChangeShapeType="1"/>
            </p:cNvSpPr>
            <p:nvPr/>
          </p:nvSpPr>
          <p:spPr bwMode="auto">
            <a:xfrm>
              <a:off x="1025" y="2912"/>
              <a:ext cx="363" cy="224"/>
            </a:xfrm>
            <a:prstGeom prst="line">
              <a:avLst/>
            </a:prstGeom>
            <a:noFill/>
            <a:ln w="25400">
              <a:solidFill>
                <a:srgbClr val="3366FF"/>
              </a:solidFill>
              <a:round/>
              <a:headEnd/>
              <a:tailEnd/>
            </a:ln>
            <a:effectLst/>
          </p:spPr>
          <p:txBody>
            <a:bodyPr wrap="none" anchor="ctr"/>
            <a:lstStyle/>
            <a:p>
              <a:endParaRPr lang="pl-PL" sz="1400"/>
            </a:p>
          </p:txBody>
        </p:sp>
        <p:sp>
          <p:nvSpPr>
            <p:cNvPr id="74" name="Rectangle 9"/>
            <p:cNvSpPr>
              <a:spLocks noChangeArrowheads="1"/>
            </p:cNvSpPr>
            <p:nvPr/>
          </p:nvSpPr>
          <p:spPr bwMode="auto">
            <a:xfrm>
              <a:off x="480" y="3136"/>
              <a:ext cx="363" cy="299"/>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75" name="Rectangle 10"/>
            <p:cNvSpPr>
              <a:spLocks noChangeArrowheads="1"/>
            </p:cNvSpPr>
            <p:nvPr/>
          </p:nvSpPr>
          <p:spPr bwMode="auto">
            <a:xfrm>
              <a:off x="1243" y="3136"/>
              <a:ext cx="363" cy="261"/>
            </a:xfrm>
            <a:prstGeom prst="rect">
              <a:avLst/>
            </a:prstGeom>
            <a:solidFill>
              <a:srgbClr val="FFFFFF"/>
            </a:solidFill>
            <a:ln w="25400">
              <a:solidFill>
                <a:srgbClr val="3366FF"/>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76" name="Text Box 11"/>
            <p:cNvSpPr txBox="1">
              <a:spLocks noChangeArrowheads="1"/>
            </p:cNvSpPr>
            <p:nvPr/>
          </p:nvSpPr>
          <p:spPr bwMode="auto">
            <a:xfrm>
              <a:off x="575" y="2868"/>
              <a:ext cx="301" cy="194"/>
            </a:xfrm>
            <a:prstGeom prst="rect">
              <a:avLst/>
            </a:prstGeom>
            <a:noFill/>
            <a:ln w="9525">
              <a:noFill/>
              <a:miter lim="800000"/>
              <a:headEnd/>
              <a:tailEnd/>
            </a:ln>
            <a:effectLst/>
          </p:spPr>
          <p:txBody>
            <a:bodyPr wrap="none" anchor="ctr">
              <a:spAutoFit/>
            </a:bodyPr>
            <a:lstStyle/>
            <a:p>
              <a:pPr algn="ctr"/>
              <a:r>
                <a:rPr lang="en-US" sz="1400" dirty="0">
                  <a:solidFill>
                    <a:srgbClr val="0066FF"/>
                  </a:solidFill>
                </a:rPr>
                <a:t>Yes</a:t>
              </a:r>
              <a:endParaRPr lang="en-US" sz="1400" b="0" dirty="0">
                <a:latin typeface="Times New Roman" charset="0"/>
              </a:endParaRPr>
            </a:p>
          </p:txBody>
        </p:sp>
        <p:sp>
          <p:nvSpPr>
            <p:cNvPr id="77" name="Text Box 12"/>
            <p:cNvSpPr txBox="1">
              <a:spLocks noChangeArrowheads="1"/>
            </p:cNvSpPr>
            <p:nvPr/>
          </p:nvSpPr>
          <p:spPr bwMode="auto">
            <a:xfrm>
              <a:off x="1260" y="2869"/>
              <a:ext cx="265" cy="192"/>
            </a:xfrm>
            <a:prstGeom prst="rect">
              <a:avLst/>
            </a:prstGeom>
            <a:noFill/>
            <a:ln w="9525">
              <a:noFill/>
              <a:miter lim="800000"/>
              <a:headEnd/>
              <a:tailEnd/>
            </a:ln>
            <a:effectLst/>
          </p:spPr>
          <p:txBody>
            <a:bodyPr wrap="none" anchor="ctr">
              <a:spAutoFit/>
            </a:bodyPr>
            <a:lstStyle/>
            <a:p>
              <a:pPr algn="ctr"/>
              <a:r>
                <a:rPr lang="en-US" sz="1400">
                  <a:solidFill>
                    <a:srgbClr val="0066FF"/>
                  </a:solidFill>
                </a:rPr>
                <a:t>No</a:t>
              </a:r>
              <a:endParaRPr lang="en-US" sz="1400" b="0">
                <a:latin typeface="Times New Roman" charset="0"/>
              </a:endParaRPr>
            </a:p>
          </p:txBody>
        </p:sp>
      </p:grpSp>
      <p:grpSp>
        <p:nvGrpSpPr>
          <p:cNvPr id="78" name="Group 14"/>
          <p:cNvGrpSpPr>
            <a:grpSpLocks/>
          </p:cNvGrpSpPr>
          <p:nvPr/>
        </p:nvGrpSpPr>
        <p:grpSpPr bwMode="auto">
          <a:xfrm>
            <a:off x="3012802" y="2852936"/>
            <a:ext cx="3308350" cy="3294063"/>
            <a:chOff x="1536" y="1920"/>
            <a:chExt cx="2084" cy="2075"/>
          </a:xfrm>
        </p:grpSpPr>
        <p:grpSp>
          <p:nvGrpSpPr>
            <p:cNvPr id="79" name="Group 15"/>
            <p:cNvGrpSpPr>
              <a:grpSpLocks/>
            </p:cNvGrpSpPr>
            <p:nvPr/>
          </p:nvGrpSpPr>
          <p:grpSpPr bwMode="auto">
            <a:xfrm>
              <a:off x="1824" y="1920"/>
              <a:ext cx="1796" cy="2075"/>
              <a:chOff x="3840" y="1824"/>
              <a:chExt cx="1796" cy="2075"/>
            </a:xfrm>
          </p:grpSpPr>
          <p:sp>
            <p:nvSpPr>
              <p:cNvPr id="81" name="Oval 16"/>
              <p:cNvSpPr>
                <a:spLocks noChangeArrowheads="1"/>
              </p:cNvSpPr>
              <p:nvPr/>
            </p:nvSpPr>
            <p:spPr bwMode="auto">
              <a:xfrm>
                <a:off x="4311" y="1824"/>
                <a:ext cx="437" cy="283"/>
              </a:xfrm>
              <a:prstGeom prst="ellipse">
                <a:avLst/>
              </a:prstGeom>
              <a:solidFill>
                <a:srgbClr val="FFFFFF"/>
              </a:solidFill>
              <a:ln w="9525">
                <a:solidFill>
                  <a:schemeClr val="tx1"/>
                </a:solidFill>
                <a:round/>
                <a:headEnd/>
                <a:tailEnd/>
              </a:ln>
              <a:effectLst/>
            </p:spPr>
            <p:txBody>
              <a:bodyPr wrap="none" anchor="ctr"/>
              <a:lstStyle/>
              <a:p>
                <a:pPr algn="ctr"/>
                <a:r>
                  <a:rPr lang="en-US" sz="1400" b="0" dirty="0">
                    <a:latin typeface="Times New Roman" charset="0"/>
                  </a:rPr>
                  <a:t>Refund</a:t>
                </a:r>
              </a:p>
            </p:txBody>
          </p:sp>
          <p:sp>
            <p:nvSpPr>
              <p:cNvPr id="82" name="Line 17"/>
              <p:cNvSpPr>
                <a:spLocks noChangeShapeType="1"/>
              </p:cNvSpPr>
              <p:nvPr/>
            </p:nvSpPr>
            <p:spPr bwMode="auto">
              <a:xfrm flipH="1">
                <a:off x="4166" y="2107"/>
                <a:ext cx="364" cy="224"/>
              </a:xfrm>
              <a:prstGeom prst="line">
                <a:avLst/>
              </a:prstGeom>
              <a:noFill/>
              <a:ln w="9525">
                <a:solidFill>
                  <a:schemeClr val="tx1"/>
                </a:solidFill>
                <a:round/>
                <a:headEnd/>
                <a:tailEnd/>
              </a:ln>
              <a:effectLst/>
            </p:spPr>
            <p:txBody>
              <a:bodyPr wrap="none" anchor="ctr"/>
              <a:lstStyle/>
              <a:p>
                <a:endParaRPr lang="pl-PL" sz="1400"/>
              </a:p>
            </p:txBody>
          </p:sp>
          <p:sp>
            <p:nvSpPr>
              <p:cNvPr id="83" name="Line 18"/>
              <p:cNvSpPr>
                <a:spLocks noChangeShapeType="1"/>
              </p:cNvSpPr>
              <p:nvPr/>
            </p:nvSpPr>
            <p:spPr bwMode="auto">
              <a:xfrm>
                <a:off x="4530" y="2107"/>
                <a:ext cx="363" cy="224"/>
              </a:xfrm>
              <a:prstGeom prst="line">
                <a:avLst/>
              </a:prstGeom>
              <a:noFill/>
              <a:ln w="9525">
                <a:solidFill>
                  <a:schemeClr val="tx1"/>
                </a:solidFill>
                <a:round/>
                <a:headEnd/>
                <a:tailEnd/>
              </a:ln>
              <a:effectLst/>
            </p:spPr>
            <p:txBody>
              <a:bodyPr wrap="none" anchor="ctr"/>
              <a:lstStyle/>
              <a:p>
                <a:endParaRPr lang="pl-PL" sz="1400"/>
              </a:p>
            </p:txBody>
          </p:sp>
          <p:sp>
            <p:nvSpPr>
              <p:cNvPr id="84" name="Rectangle 19"/>
              <p:cNvSpPr>
                <a:spLocks noChangeArrowheads="1"/>
              </p:cNvSpPr>
              <p:nvPr/>
            </p:nvSpPr>
            <p:spPr bwMode="auto">
              <a:xfrm>
                <a:off x="3984" y="2331"/>
                <a:ext cx="364" cy="298"/>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85" name="Text Box 20"/>
              <p:cNvSpPr txBox="1">
                <a:spLocks noChangeArrowheads="1"/>
              </p:cNvSpPr>
              <p:nvPr/>
            </p:nvSpPr>
            <p:spPr bwMode="auto">
              <a:xfrm>
                <a:off x="4079" y="2061"/>
                <a:ext cx="301" cy="194"/>
              </a:xfrm>
              <a:prstGeom prst="rect">
                <a:avLst/>
              </a:prstGeom>
              <a:noFill/>
              <a:ln w="9525">
                <a:noFill/>
                <a:miter lim="800000"/>
                <a:headEnd/>
                <a:tailEnd/>
              </a:ln>
              <a:effectLst/>
            </p:spPr>
            <p:txBody>
              <a:bodyPr wrap="none" anchor="ctr">
                <a:spAutoFit/>
              </a:bodyPr>
              <a:lstStyle/>
              <a:p>
                <a:pPr algn="ctr"/>
                <a:r>
                  <a:rPr lang="en-US" sz="1400" dirty="0"/>
                  <a:t>Yes</a:t>
                </a:r>
                <a:endParaRPr lang="en-US" sz="1400" b="0" dirty="0">
                  <a:latin typeface="Times New Roman" charset="0"/>
                </a:endParaRPr>
              </a:p>
            </p:txBody>
          </p:sp>
          <p:sp>
            <p:nvSpPr>
              <p:cNvPr id="86" name="Text Box 21"/>
              <p:cNvSpPr txBox="1">
                <a:spLocks noChangeArrowheads="1"/>
              </p:cNvSpPr>
              <p:nvPr/>
            </p:nvSpPr>
            <p:spPr bwMode="auto">
              <a:xfrm>
                <a:off x="4765" y="2062"/>
                <a:ext cx="265" cy="192"/>
              </a:xfrm>
              <a:prstGeom prst="rect">
                <a:avLst/>
              </a:prstGeom>
              <a:noFill/>
              <a:ln w="9525">
                <a:noFill/>
                <a:miter lim="800000"/>
                <a:headEnd/>
                <a:tailEnd/>
              </a:ln>
              <a:effectLst/>
            </p:spPr>
            <p:txBody>
              <a:bodyPr wrap="none" anchor="ctr">
                <a:spAutoFit/>
              </a:bodyPr>
              <a:lstStyle/>
              <a:p>
                <a:pPr algn="ctr"/>
                <a:r>
                  <a:rPr lang="en-US" sz="1400"/>
                  <a:t>No</a:t>
                </a:r>
                <a:endParaRPr lang="en-US" sz="1400" b="0">
                  <a:latin typeface="Times New Roman" charset="0"/>
                </a:endParaRPr>
              </a:p>
            </p:txBody>
          </p:sp>
          <p:sp>
            <p:nvSpPr>
              <p:cNvPr id="87" name="Oval 22"/>
              <p:cNvSpPr>
                <a:spLocks noChangeArrowheads="1"/>
              </p:cNvSpPr>
              <p:nvPr/>
            </p:nvSpPr>
            <p:spPr bwMode="auto">
              <a:xfrm>
                <a:off x="4639" y="2331"/>
                <a:ext cx="545" cy="373"/>
              </a:xfrm>
              <a:prstGeom prst="ellipse">
                <a:avLst/>
              </a:prstGeom>
              <a:solidFill>
                <a:srgbClr val="FFFFFF"/>
              </a:solidFill>
              <a:ln w="9525">
                <a:solidFill>
                  <a:schemeClr val="tx1"/>
                </a:solidFill>
                <a:round/>
                <a:headEnd/>
                <a:tailEnd/>
              </a:ln>
              <a:effectLst/>
            </p:spPr>
            <p:txBody>
              <a:bodyPr wrap="none" anchor="ctr"/>
              <a:lstStyle/>
              <a:p>
                <a:pPr algn="ctr"/>
                <a:r>
                  <a:rPr lang="en-US" sz="1400" b="0">
                    <a:latin typeface="Times New Roman" charset="0"/>
                  </a:rPr>
                  <a:t>Marital</a:t>
                </a:r>
              </a:p>
              <a:p>
                <a:pPr algn="ctr"/>
                <a:r>
                  <a:rPr lang="en-US" sz="1400" b="0">
                    <a:latin typeface="Times New Roman" charset="0"/>
                  </a:rPr>
                  <a:t>Status</a:t>
                </a:r>
              </a:p>
            </p:txBody>
          </p:sp>
          <p:sp>
            <p:nvSpPr>
              <p:cNvPr id="88" name="Line 23"/>
              <p:cNvSpPr>
                <a:spLocks noChangeShapeType="1"/>
              </p:cNvSpPr>
              <p:nvPr/>
            </p:nvSpPr>
            <p:spPr bwMode="auto">
              <a:xfrm flipH="1">
                <a:off x="4464" y="2704"/>
                <a:ext cx="465" cy="272"/>
              </a:xfrm>
              <a:prstGeom prst="line">
                <a:avLst/>
              </a:prstGeom>
              <a:noFill/>
              <a:ln w="9525">
                <a:solidFill>
                  <a:schemeClr val="tx1"/>
                </a:solidFill>
                <a:round/>
                <a:headEnd/>
                <a:tailEnd/>
              </a:ln>
              <a:effectLst/>
            </p:spPr>
            <p:txBody>
              <a:bodyPr wrap="none" anchor="ctr"/>
              <a:lstStyle/>
              <a:p>
                <a:endParaRPr lang="pl-PL" sz="1400"/>
              </a:p>
            </p:txBody>
          </p:sp>
          <p:sp>
            <p:nvSpPr>
              <p:cNvPr id="89" name="Line 24"/>
              <p:cNvSpPr>
                <a:spLocks noChangeShapeType="1"/>
              </p:cNvSpPr>
              <p:nvPr/>
            </p:nvSpPr>
            <p:spPr bwMode="auto">
              <a:xfrm>
                <a:off x="4929" y="2704"/>
                <a:ext cx="400" cy="261"/>
              </a:xfrm>
              <a:prstGeom prst="line">
                <a:avLst/>
              </a:prstGeom>
              <a:noFill/>
              <a:ln w="9525">
                <a:solidFill>
                  <a:schemeClr val="tx1"/>
                </a:solidFill>
                <a:round/>
                <a:headEnd/>
                <a:tailEnd/>
              </a:ln>
              <a:effectLst/>
            </p:spPr>
            <p:txBody>
              <a:bodyPr wrap="none" anchor="ctr"/>
              <a:lstStyle/>
              <a:p>
                <a:endParaRPr lang="pl-PL" sz="1400"/>
              </a:p>
            </p:txBody>
          </p:sp>
          <p:sp>
            <p:nvSpPr>
              <p:cNvPr id="90" name="Rectangle 25"/>
              <p:cNvSpPr>
                <a:spLocks noChangeArrowheads="1"/>
              </p:cNvSpPr>
              <p:nvPr/>
            </p:nvSpPr>
            <p:spPr bwMode="auto">
              <a:xfrm>
                <a:off x="5148" y="2965"/>
                <a:ext cx="363" cy="299"/>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91" name="Rectangle 26"/>
              <p:cNvSpPr>
                <a:spLocks noChangeArrowheads="1"/>
              </p:cNvSpPr>
              <p:nvPr/>
            </p:nvSpPr>
            <p:spPr bwMode="auto">
              <a:xfrm>
                <a:off x="4704" y="3600"/>
                <a:ext cx="364" cy="262"/>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Cheat</a:t>
                </a:r>
              </a:p>
            </p:txBody>
          </p:sp>
          <p:sp>
            <p:nvSpPr>
              <p:cNvPr id="92" name="Text Box 27"/>
              <p:cNvSpPr txBox="1">
                <a:spLocks noChangeArrowheads="1"/>
              </p:cNvSpPr>
              <p:nvPr/>
            </p:nvSpPr>
            <p:spPr bwMode="auto">
              <a:xfrm>
                <a:off x="4078" y="2619"/>
                <a:ext cx="562" cy="330"/>
              </a:xfrm>
              <a:prstGeom prst="rect">
                <a:avLst/>
              </a:prstGeom>
              <a:noFill/>
              <a:ln w="9525">
                <a:noFill/>
                <a:miter lim="800000"/>
                <a:headEnd/>
                <a:tailEnd/>
              </a:ln>
              <a:effectLst/>
            </p:spPr>
            <p:txBody>
              <a:bodyPr wrap="none" anchor="ctr">
                <a:spAutoFit/>
              </a:bodyPr>
              <a:lstStyle/>
              <a:p>
                <a:pPr algn="ctr"/>
                <a:r>
                  <a:rPr lang="en-US" sz="1400"/>
                  <a:t>Single,</a:t>
                </a:r>
              </a:p>
              <a:p>
                <a:pPr algn="ctr"/>
                <a:r>
                  <a:rPr lang="en-US" sz="1400"/>
                  <a:t>Divorced</a:t>
                </a:r>
                <a:endParaRPr lang="en-US" sz="1400" b="0"/>
              </a:p>
            </p:txBody>
          </p:sp>
          <p:sp>
            <p:nvSpPr>
              <p:cNvPr id="93" name="Text Box 28"/>
              <p:cNvSpPr txBox="1">
                <a:spLocks noChangeArrowheads="1"/>
              </p:cNvSpPr>
              <p:nvPr/>
            </p:nvSpPr>
            <p:spPr bwMode="auto">
              <a:xfrm>
                <a:off x="5138" y="2687"/>
                <a:ext cx="498" cy="194"/>
              </a:xfrm>
              <a:prstGeom prst="rect">
                <a:avLst/>
              </a:prstGeom>
              <a:noFill/>
              <a:ln w="9525">
                <a:noFill/>
                <a:miter lim="800000"/>
                <a:headEnd/>
                <a:tailEnd/>
              </a:ln>
              <a:effectLst/>
            </p:spPr>
            <p:txBody>
              <a:bodyPr wrap="none" anchor="ctr">
                <a:spAutoFit/>
              </a:bodyPr>
              <a:lstStyle/>
              <a:p>
                <a:pPr algn="ctr"/>
                <a:r>
                  <a:rPr lang="en-US" sz="1400"/>
                  <a:t>Married</a:t>
                </a:r>
                <a:endParaRPr lang="en-US" sz="1400" b="0"/>
              </a:p>
            </p:txBody>
          </p:sp>
          <p:sp>
            <p:nvSpPr>
              <p:cNvPr id="94" name="Oval 29"/>
              <p:cNvSpPr>
                <a:spLocks noChangeArrowheads="1"/>
              </p:cNvSpPr>
              <p:nvPr/>
            </p:nvSpPr>
            <p:spPr bwMode="auto">
              <a:xfrm>
                <a:off x="4080" y="2976"/>
                <a:ext cx="768" cy="384"/>
              </a:xfrm>
              <a:prstGeom prst="ellipse">
                <a:avLst/>
              </a:prstGeom>
              <a:solidFill>
                <a:srgbClr val="FFFFFF"/>
              </a:solidFill>
              <a:ln w="25400">
                <a:solidFill>
                  <a:srgbClr val="3366FF"/>
                </a:solidFill>
                <a:round/>
                <a:headEnd/>
                <a:tailEnd/>
              </a:ln>
              <a:effectLst/>
            </p:spPr>
            <p:txBody>
              <a:bodyPr wrap="none" anchor="ctr"/>
              <a:lstStyle/>
              <a:p>
                <a:pPr algn="ctr"/>
                <a:r>
                  <a:rPr lang="en-US" sz="1400" b="0">
                    <a:solidFill>
                      <a:srgbClr val="0033CC"/>
                    </a:solidFill>
                    <a:latin typeface="Times New Roman" charset="0"/>
                  </a:rPr>
                  <a:t>Taxable</a:t>
                </a:r>
              </a:p>
              <a:p>
                <a:pPr algn="ctr"/>
                <a:r>
                  <a:rPr lang="en-US" sz="1400" b="0">
                    <a:solidFill>
                      <a:srgbClr val="0033CC"/>
                    </a:solidFill>
                    <a:latin typeface="Times New Roman" charset="0"/>
                  </a:rPr>
                  <a:t>Income</a:t>
                </a:r>
                <a:endParaRPr lang="en-US" sz="1400" b="0">
                  <a:latin typeface="Times New Roman" charset="0"/>
                </a:endParaRPr>
              </a:p>
            </p:txBody>
          </p:sp>
          <p:sp>
            <p:nvSpPr>
              <p:cNvPr id="95" name="Rectangle 30"/>
              <p:cNvSpPr>
                <a:spLocks noChangeArrowheads="1"/>
              </p:cNvSpPr>
              <p:nvPr/>
            </p:nvSpPr>
            <p:spPr bwMode="auto">
              <a:xfrm>
                <a:off x="3840" y="3600"/>
                <a:ext cx="363" cy="299"/>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96" name="Line 31"/>
              <p:cNvSpPr>
                <a:spLocks noChangeShapeType="1"/>
              </p:cNvSpPr>
              <p:nvPr/>
            </p:nvSpPr>
            <p:spPr bwMode="auto">
              <a:xfrm flipH="1">
                <a:off x="4032" y="3360"/>
                <a:ext cx="432" cy="240"/>
              </a:xfrm>
              <a:prstGeom prst="line">
                <a:avLst/>
              </a:prstGeom>
              <a:noFill/>
              <a:ln w="25400">
                <a:solidFill>
                  <a:srgbClr val="3366FF"/>
                </a:solidFill>
                <a:round/>
                <a:headEnd/>
                <a:tailEnd/>
              </a:ln>
              <a:effectLst/>
            </p:spPr>
            <p:txBody>
              <a:bodyPr wrap="none" anchor="ctr"/>
              <a:lstStyle/>
              <a:p>
                <a:endParaRPr lang="pl-PL" sz="1400"/>
              </a:p>
            </p:txBody>
          </p:sp>
          <p:sp>
            <p:nvSpPr>
              <p:cNvPr id="97" name="Line 32"/>
              <p:cNvSpPr>
                <a:spLocks noChangeShapeType="1"/>
              </p:cNvSpPr>
              <p:nvPr/>
            </p:nvSpPr>
            <p:spPr bwMode="auto">
              <a:xfrm>
                <a:off x="4464" y="3360"/>
                <a:ext cx="432" cy="240"/>
              </a:xfrm>
              <a:prstGeom prst="line">
                <a:avLst/>
              </a:prstGeom>
              <a:noFill/>
              <a:ln w="25400">
                <a:solidFill>
                  <a:srgbClr val="3366FF"/>
                </a:solidFill>
                <a:round/>
                <a:headEnd/>
                <a:tailEnd/>
              </a:ln>
              <a:effectLst/>
            </p:spPr>
            <p:txBody>
              <a:bodyPr wrap="none" anchor="ctr"/>
              <a:lstStyle/>
              <a:p>
                <a:endParaRPr lang="pl-PL" sz="1400"/>
              </a:p>
            </p:txBody>
          </p:sp>
          <p:sp>
            <p:nvSpPr>
              <p:cNvPr id="98" name="Text Box 33"/>
              <p:cNvSpPr txBox="1">
                <a:spLocks noChangeArrowheads="1"/>
              </p:cNvSpPr>
              <p:nvPr/>
            </p:nvSpPr>
            <p:spPr bwMode="auto">
              <a:xfrm>
                <a:off x="3840" y="3360"/>
                <a:ext cx="417" cy="192"/>
              </a:xfrm>
              <a:prstGeom prst="rect">
                <a:avLst/>
              </a:prstGeom>
              <a:noFill/>
              <a:ln w="9525">
                <a:noFill/>
                <a:miter lim="800000"/>
                <a:headEnd/>
                <a:tailEnd/>
              </a:ln>
              <a:effectLst/>
            </p:spPr>
            <p:txBody>
              <a:bodyPr wrap="none" anchor="ctr">
                <a:spAutoFit/>
              </a:bodyPr>
              <a:lstStyle/>
              <a:p>
                <a:pPr algn="ctr"/>
                <a:r>
                  <a:rPr lang="en-US" sz="1400">
                    <a:solidFill>
                      <a:srgbClr val="0066FF"/>
                    </a:solidFill>
                  </a:rPr>
                  <a:t>&lt; 80K</a:t>
                </a:r>
                <a:endParaRPr lang="en-US" sz="1400" b="0"/>
              </a:p>
            </p:txBody>
          </p:sp>
          <p:sp>
            <p:nvSpPr>
              <p:cNvPr id="99" name="Text Box 34"/>
              <p:cNvSpPr txBox="1">
                <a:spLocks noChangeArrowheads="1"/>
              </p:cNvSpPr>
              <p:nvPr/>
            </p:nvSpPr>
            <p:spPr bwMode="auto">
              <a:xfrm>
                <a:off x="4704" y="3360"/>
                <a:ext cx="482" cy="192"/>
              </a:xfrm>
              <a:prstGeom prst="rect">
                <a:avLst/>
              </a:prstGeom>
              <a:noFill/>
              <a:ln w="9525">
                <a:noFill/>
                <a:miter lim="800000"/>
                <a:headEnd/>
                <a:tailEnd/>
              </a:ln>
              <a:effectLst/>
            </p:spPr>
            <p:txBody>
              <a:bodyPr wrap="none" anchor="ctr">
                <a:spAutoFit/>
              </a:bodyPr>
              <a:lstStyle/>
              <a:p>
                <a:pPr algn="ctr"/>
                <a:r>
                  <a:rPr lang="en-US" sz="1400">
                    <a:solidFill>
                      <a:srgbClr val="0066FF"/>
                    </a:solidFill>
                  </a:rPr>
                  <a:t>&gt;= 80K</a:t>
                </a:r>
                <a:endParaRPr lang="en-US" sz="1400" b="0">
                  <a:solidFill>
                    <a:srgbClr val="0066FF"/>
                  </a:solidFill>
                </a:endParaRPr>
              </a:p>
            </p:txBody>
          </p:sp>
        </p:grpSp>
        <p:sp>
          <p:nvSpPr>
            <p:cNvPr id="80" name="Line 35"/>
            <p:cNvSpPr>
              <a:spLocks noChangeShapeType="1"/>
            </p:cNvSpPr>
            <p:nvPr/>
          </p:nvSpPr>
          <p:spPr bwMode="auto">
            <a:xfrm rot="-2664477">
              <a:off x="1536" y="2400"/>
              <a:ext cx="192" cy="192"/>
            </a:xfrm>
            <a:prstGeom prst="line">
              <a:avLst/>
            </a:prstGeom>
            <a:noFill/>
            <a:ln w="76200" cmpd="tri">
              <a:solidFill>
                <a:srgbClr val="CC3300"/>
              </a:solidFill>
              <a:round/>
              <a:headEnd/>
              <a:tailEnd type="arrow" w="med" len="sm"/>
            </a:ln>
            <a:effectLst/>
          </p:spPr>
          <p:txBody>
            <a:bodyPr wrap="none" anchor="ctr"/>
            <a:lstStyle/>
            <a:p>
              <a:endParaRPr lang="pl-PL" sz="1400"/>
            </a:p>
          </p:txBody>
        </p:sp>
      </p:grpSp>
      <p:grpSp>
        <p:nvGrpSpPr>
          <p:cNvPr id="100" name="Group 36"/>
          <p:cNvGrpSpPr>
            <a:grpSpLocks/>
          </p:cNvGrpSpPr>
          <p:nvPr/>
        </p:nvGrpSpPr>
        <p:grpSpPr bwMode="auto">
          <a:xfrm>
            <a:off x="587970" y="3544342"/>
            <a:ext cx="2636838" cy="2620962"/>
            <a:chOff x="48" y="1757"/>
            <a:chExt cx="1661" cy="1651"/>
          </a:xfrm>
        </p:grpSpPr>
        <p:grpSp>
          <p:nvGrpSpPr>
            <p:cNvPr id="101" name="Group 37"/>
            <p:cNvGrpSpPr>
              <a:grpSpLocks/>
            </p:cNvGrpSpPr>
            <p:nvPr/>
          </p:nvGrpSpPr>
          <p:grpSpPr bwMode="auto">
            <a:xfrm>
              <a:off x="48" y="1968"/>
              <a:ext cx="1661" cy="1440"/>
              <a:chOff x="2016" y="1824"/>
              <a:chExt cx="1661" cy="1440"/>
            </a:xfrm>
          </p:grpSpPr>
          <p:grpSp>
            <p:nvGrpSpPr>
              <p:cNvPr id="103" name="Group 38"/>
              <p:cNvGrpSpPr>
                <a:grpSpLocks/>
              </p:cNvGrpSpPr>
              <p:nvPr/>
            </p:nvGrpSpPr>
            <p:grpSpPr bwMode="auto">
              <a:xfrm>
                <a:off x="2016" y="1824"/>
                <a:ext cx="1527" cy="1440"/>
                <a:chOff x="2016" y="1968"/>
                <a:chExt cx="1527" cy="1440"/>
              </a:xfrm>
            </p:grpSpPr>
            <p:sp>
              <p:nvSpPr>
                <p:cNvPr id="105" name="Oval 39"/>
                <p:cNvSpPr>
                  <a:spLocks noChangeArrowheads="1"/>
                </p:cNvSpPr>
                <p:nvPr/>
              </p:nvSpPr>
              <p:spPr bwMode="auto">
                <a:xfrm>
                  <a:off x="2343" y="1968"/>
                  <a:ext cx="437" cy="283"/>
                </a:xfrm>
                <a:prstGeom prst="ellipse">
                  <a:avLst/>
                </a:prstGeom>
                <a:solidFill>
                  <a:srgbClr val="FFFFFF"/>
                </a:solidFill>
                <a:ln w="9525">
                  <a:solidFill>
                    <a:schemeClr val="tx1"/>
                  </a:solidFill>
                  <a:round/>
                  <a:headEnd/>
                  <a:tailEnd/>
                </a:ln>
                <a:effectLst/>
              </p:spPr>
              <p:txBody>
                <a:bodyPr wrap="none" anchor="ctr"/>
                <a:lstStyle/>
                <a:p>
                  <a:pPr algn="ctr"/>
                  <a:r>
                    <a:rPr lang="en-US" sz="1400" b="0">
                      <a:latin typeface="Times New Roman" charset="0"/>
                    </a:rPr>
                    <a:t>Refund</a:t>
                  </a:r>
                </a:p>
              </p:txBody>
            </p:sp>
            <p:sp>
              <p:nvSpPr>
                <p:cNvPr id="106" name="Line 40"/>
                <p:cNvSpPr>
                  <a:spLocks noChangeShapeType="1"/>
                </p:cNvSpPr>
                <p:nvPr/>
              </p:nvSpPr>
              <p:spPr bwMode="auto">
                <a:xfrm flipH="1">
                  <a:off x="2198" y="2251"/>
                  <a:ext cx="364" cy="224"/>
                </a:xfrm>
                <a:prstGeom prst="line">
                  <a:avLst/>
                </a:prstGeom>
                <a:noFill/>
                <a:ln w="9525">
                  <a:solidFill>
                    <a:schemeClr val="tx1"/>
                  </a:solidFill>
                  <a:round/>
                  <a:headEnd/>
                  <a:tailEnd/>
                </a:ln>
                <a:effectLst/>
              </p:spPr>
              <p:txBody>
                <a:bodyPr wrap="none" anchor="ctr"/>
                <a:lstStyle/>
                <a:p>
                  <a:endParaRPr lang="pl-PL" sz="1400"/>
                </a:p>
              </p:txBody>
            </p:sp>
            <p:sp>
              <p:nvSpPr>
                <p:cNvPr id="107" name="Line 41"/>
                <p:cNvSpPr>
                  <a:spLocks noChangeShapeType="1"/>
                </p:cNvSpPr>
                <p:nvPr/>
              </p:nvSpPr>
              <p:spPr bwMode="auto">
                <a:xfrm>
                  <a:off x="2562" y="2251"/>
                  <a:ext cx="363" cy="224"/>
                </a:xfrm>
                <a:prstGeom prst="line">
                  <a:avLst/>
                </a:prstGeom>
                <a:noFill/>
                <a:ln w="9525">
                  <a:solidFill>
                    <a:schemeClr val="tx1"/>
                  </a:solidFill>
                  <a:round/>
                  <a:headEnd/>
                  <a:tailEnd/>
                </a:ln>
                <a:effectLst/>
              </p:spPr>
              <p:txBody>
                <a:bodyPr wrap="none" anchor="ctr"/>
                <a:lstStyle/>
                <a:p>
                  <a:endParaRPr lang="pl-PL" sz="1400"/>
                </a:p>
              </p:txBody>
            </p:sp>
            <p:sp>
              <p:nvSpPr>
                <p:cNvPr id="108" name="Rectangle 42"/>
                <p:cNvSpPr>
                  <a:spLocks noChangeArrowheads="1"/>
                </p:cNvSpPr>
                <p:nvPr/>
              </p:nvSpPr>
              <p:spPr bwMode="auto">
                <a:xfrm>
                  <a:off x="2016" y="2475"/>
                  <a:ext cx="364" cy="298"/>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109" name="Text Box 43"/>
                <p:cNvSpPr txBox="1">
                  <a:spLocks noChangeArrowheads="1"/>
                </p:cNvSpPr>
                <p:nvPr/>
              </p:nvSpPr>
              <p:spPr bwMode="auto">
                <a:xfrm>
                  <a:off x="2111" y="2205"/>
                  <a:ext cx="301" cy="194"/>
                </a:xfrm>
                <a:prstGeom prst="rect">
                  <a:avLst/>
                </a:prstGeom>
                <a:noFill/>
                <a:ln w="9525">
                  <a:noFill/>
                  <a:miter lim="800000"/>
                  <a:headEnd/>
                  <a:tailEnd/>
                </a:ln>
                <a:effectLst/>
              </p:spPr>
              <p:txBody>
                <a:bodyPr wrap="none" anchor="ctr">
                  <a:spAutoFit/>
                </a:bodyPr>
                <a:lstStyle/>
                <a:p>
                  <a:pPr algn="ctr"/>
                  <a:r>
                    <a:rPr lang="en-US" sz="1400"/>
                    <a:t>Yes</a:t>
                  </a:r>
                  <a:endParaRPr lang="en-US" sz="1400" b="0">
                    <a:latin typeface="Times New Roman" charset="0"/>
                  </a:endParaRPr>
                </a:p>
              </p:txBody>
            </p:sp>
            <p:sp>
              <p:nvSpPr>
                <p:cNvPr id="110" name="Text Box 44"/>
                <p:cNvSpPr txBox="1">
                  <a:spLocks noChangeArrowheads="1"/>
                </p:cNvSpPr>
                <p:nvPr/>
              </p:nvSpPr>
              <p:spPr bwMode="auto">
                <a:xfrm>
                  <a:off x="2797" y="2206"/>
                  <a:ext cx="265" cy="192"/>
                </a:xfrm>
                <a:prstGeom prst="rect">
                  <a:avLst/>
                </a:prstGeom>
                <a:noFill/>
                <a:ln w="9525">
                  <a:noFill/>
                  <a:miter lim="800000"/>
                  <a:headEnd/>
                  <a:tailEnd/>
                </a:ln>
                <a:effectLst/>
              </p:spPr>
              <p:txBody>
                <a:bodyPr wrap="none" anchor="ctr">
                  <a:spAutoFit/>
                </a:bodyPr>
                <a:lstStyle/>
                <a:p>
                  <a:pPr algn="ctr"/>
                  <a:r>
                    <a:rPr lang="en-US" sz="1400"/>
                    <a:t>No</a:t>
                  </a:r>
                  <a:endParaRPr lang="en-US" sz="1400" b="0">
                    <a:latin typeface="Times New Roman" charset="0"/>
                  </a:endParaRPr>
                </a:p>
              </p:txBody>
            </p:sp>
            <p:sp>
              <p:nvSpPr>
                <p:cNvPr id="111" name="Oval 45"/>
                <p:cNvSpPr>
                  <a:spLocks noChangeArrowheads="1"/>
                </p:cNvSpPr>
                <p:nvPr/>
              </p:nvSpPr>
              <p:spPr bwMode="auto">
                <a:xfrm>
                  <a:off x="2671" y="2475"/>
                  <a:ext cx="545" cy="373"/>
                </a:xfrm>
                <a:prstGeom prst="ellipse">
                  <a:avLst/>
                </a:prstGeom>
                <a:solidFill>
                  <a:srgbClr val="FFFFFF"/>
                </a:solidFill>
                <a:ln w="25400">
                  <a:solidFill>
                    <a:srgbClr val="3366FF"/>
                  </a:solidFill>
                  <a:round/>
                  <a:headEnd/>
                  <a:tailEnd/>
                </a:ln>
                <a:effectLst/>
              </p:spPr>
              <p:txBody>
                <a:bodyPr wrap="none" anchor="ctr"/>
                <a:lstStyle/>
                <a:p>
                  <a:pPr algn="ctr"/>
                  <a:r>
                    <a:rPr lang="en-US" sz="1400" b="0">
                      <a:solidFill>
                        <a:srgbClr val="0033CC"/>
                      </a:solidFill>
                      <a:latin typeface="Times New Roman" charset="0"/>
                    </a:rPr>
                    <a:t>Marital</a:t>
                  </a:r>
                </a:p>
                <a:p>
                  <a:pPr algn="ctr"/>
                  <a:r>
                    <a:rPr lang="en-US" sz="1400" b="0">
                      <a:solidFill>
                        <a:srgbClr val="0033CC"/>
                      </a:solidFill>
                      <a:latin typeface="Times New Roman" charset="0"/>
                    </a:rPr>
                    <a:t>Status</a:t>
                  </a:r>
                  <a:endParaRPr lang="en-US" sz="1400" b="0">
                    <a:latin typeface="Times New Roman" charset="0"/>
                  </a:endParaRPr>
                </a:p>
              </p:txBody>
            </p:sp>
            <p:sp>
              <p:nvSpPr>
                <p:cNvPr id="112" name="Line 46"/>
                <p:cNvSpPr>
                  <a:spLocks noChangeShapeType="1"/>
                </p:cNvSpPr>
                <p:nvPr/>
              </p:nvSpPr>
              <p:spPr bwMode="auto">
                <a:xfrm flipH="1">
                  <a:off x="2525" y="2848"/>
                  <a:ext cx="436" cy="261"/>
                </a:xfrm>
                <a:prstGeom prst="line">
                  <a:avLst/>
                </a:prstGeom>
                <a:noFill/>
                <a:ln w="25400">
                  <a:solidFill>
                    <a:srgbClr val="3366FF"/>
                  </a:solidFill>
                  <a:round/>
                  <a:headEnd/>
                  <a:tailEnd/>
                </a:ln>
                <a:effectLst/>
              </p:spPr>
              <p:txBody>
                <a:bodyPr wrap="none" anchor="ctr"/>
                <a:lstStyle/>
                <a:p>
                  <a:endParaRPr lang="pl-PL" sz="1400"/>
                </a:p>
              </p:txBody>
            </p:sp>
            <p:sp>
              <p:nvSpPr>
                <p:cNvPr id="113" name="Line 47"/>
                <p:cNvSpPr>
                  <a:spLocks noChangeShapeType="1"/>
                </p:cNvSpPr>
                <p:nvPr/>
              </p:nvSpPr>
              <p:spPr bwMode="auto">
                <a:xfrm>
                  <a:off x="2961" y="2848"/>
                  <a:ext cx="400" cy="261"/>
                </a:xfrm>
                <a:prstGeom prst="line">
                  <a:avLst/>
                </a:prstGeom>
                <a:noFill/>
                <a:ln w="25400">
                  <a:solidFill>
                    <a:srgbClr val="3366FF"/>
                  </a:solidFill>
                  <a:round/>
                  <a:headEnd/>
                  <a:tailEnd/>
                </a:ln>
                <a:effectLst/>
              </p:spPr>
              <p:txBody>
                <a:bodyPr wrap="none" anchor="ctr"/>
                <a:lstStyle/>
                <a:p>
                  <a:endParaRPr lang="pl-PL" sz="1400"/>
                </a:p>
              </p:txBody>
            </p:sp>
            <p:sp>
              <p:nvSpPr>
                <p:cNvPr id="114" name="Rectangle 48"/>
                <p:cNvSpPr>
                  <a:spLocks noChangeArrowheads="1"/>
                </p:cNvSpPr>
                <p:nvPr/>
              </p:nvSpPr>
              <p:spPr bwMode="auto">
                <a:xfrm>
                  <a:off x="3180" y="3109"/>
                  <a:ext cx="363" cy="299"/>
                </a:xfrm>
                <a:prstGeom prst="rect">
                  <a:avLst/>
                </a:prstGeom>
                <a:solidFill>
                  <a:srgbClr val="FFFFFF"/>
                </a:solidFill>
                <a:ln w="50800" cmpd="thickThin">
                  <a:solidFill>
                    <a:schemeClr val="tx1"/>
                  </a:solidFill>
                  <a:miter lim="800000"/>
                  <a:headEnd/>
                  <a:tailEnd/>
                </a:ln>
                <a:effectLst/>
              </p:spPr>
              <p:txBody>
                <a:bodyPr wrap="none" anchor="ctr"/>
                <a:lstStyle/>
                <a:p>
                  <a:pPr algn="ctr"/>
                  <a:r>
                    <a:rPr lang="en-US" sz="1400" b="0">
                      <a:latin typeface="Times New Roman" charset="0"/>
                    </a:rPr>
                    <a:t>Don’t </a:t>
                  </a:r>
                </a:p>
                <a:p>
                  <a:pPr algn="ctr"/>
                  <a:r>
                    <a:rPr lang="en-US" sz="1400" b="0">
                      <a:latin typeface="Times New Roman" charset="0"/>
                    </a:rPr>
                    <a:t>Cheat</a:t>
                  </a:r>
                </a:p>
              </p:txBody>
            </p:sp>
            <p:sp>
              <p:nvSpPr>
                <p:cNvPr id="115" name="Rectangle 49"/>
                <p:cNvSpPr>
                  <a:spLocks noChangeArrowheads="1"/>
                </p:cNvSpPr>
                <p:nvPr/>
              </p:nvSpPr>
              <p:spPr bwMode="auto">
                <a:xfrm>
                  <a:off x="2343" y="3109"/>
                  <a:ext cx="364" cy="262"/>
                </a:xfrm>
                <a:prstGeom prst="rect">
                  <a:avLst/>
                </a:prstGeom>
                <a:solidFill>
                  <a:srgbClr val="FFFFFF"/>
                </a:solidFill>
                <a:ln w="25400">
                  <a:solidFill>
                    <a:srgbClr val="3366FF"/>
                  </a:solidFill>
                  <a:miter lim="800000"/>
                  <a:headEnd/>
                  <a:tailEnd/>
                </a:ln>
                <a:effectLst/>
              </p:spPr>
              <p:txBody>
                <a:bodyPr wrap="none" anchor="ctr"/>
                <a:lstStyle/>
                <a:p>
                  <a:pPr algn="ctr"/>
                  <a:r>
                    <a:rPr lang="en-US" sz="1400" b="0">
                      <a:latin typeface="Times New Roman" charset="0"/>
                    </a:rPr>
                    <a:t>Cheat</a:t>
                  </a:r>
                </a:p>
              </p:txBody>
            </p:sp>
            <p:sp>
              <p:nvSpPr>
                <p:cNvPr id="116" name="Text Box 50"/>
                <p:cNvSpPr txBox="1">
                  <a:spLocks noChangeArrowheads="1"/>
                </p:cNvSpPr>
                <p:nvPr/>
              </p:nvSpPr>
              <p:spPr bwMode="auto">
                <a:xfrm>
                  <a:off x="2110" y="2763"/>
                  <a:ext cx="562" cy="330"/>
                </a:xfrm>
                <a:prstGeom prst="rect">
                  <a:avLst/>
                </a:prstGeom>
                <a:noFill/>
                <a:ln w="9525">
                  <a:noFill/>
                  <a:miter lim="800000"/>
                  <a:headEnd/>
                  <a:tailEnd/>
                </a:ln>
                <a:effectLst/>
              </p:spPr>
              <p:txBody>
                <a:bodyPr wrap="none" anchor="ctr">
                  <a:spAutoFit/>
                </a:bodyPr>
                <a:lstStyle/>
                <a:p>
                  <a:pPr algn="ctr"/>
                  <a:r>
                    <a:rPr lang="en-US" sz="1400">
                      <a:solidFill>
                        <a:srgbClr val="0066FF"/>
                      </a:solidFill>
                    </a:rPr>
                    <a:t>Single,</a:t>
                  </a:r>
                </a:p>
                <a:p>
                  <a:pPr algn="ctr"/>
                  <a:r>
                    <a:rPr lang="en-US" sz="1400">
                      <a:solidFill>
                        <a:srgbClr val="0066FF"/>
                      </a:solidFill>
                    </a:rPr>
                    <a:t>Divorced</a:t>
                  </a:r>
                  <a:endParaRPr lang="en-US" sz="1400" b="0"/>
                </a:p>
              </p:txBody>
            </p:sp>
          </p:grpSp>
          <p:sp>
            <p:nvSpPr>
              <p:cNvPr id="104" name="Text Box 51"/>
              <p:cNvSpPr txBox="1">
                <a:spLocks noChangeArrowheads="1"/>
              </p:cNvSpPr>
              <p:nvPr/>
            </p:nvSpPr>
            <p:spPr bwMode="auto">
              <a:xfrm>
                <a:off x="3179" y="2687"/>
                <a:ext cx="498" cy="194"/>
              </a:xfrm>
              <a:prstGeom prst="rect">
                <a:avLst/>
              </a:prstGeom>
              <a:noFill/>
              <a:ln w="9525">
                <a:noFill/>
                <a:miter lim="800000"/>
                <a:headEnd/>
                <a:tailEnd/>
              </a:ln>
              <a:effectLst/>
            </p:spPr>
            <p:txBody>
              <a:bodyPr wrap="none" anchor="ctr">
                <a:spAutoFit/>
              </a:bodyPr>
              <a:lstStyle/>
              <a:p>
                <a:pPr algn="ctr"/>
                <a:r>
                  <a:rPr lang="en-US" sz="1400">
                    <a:solidFill>
                      <a:srgbClr val="0066FF"/>
                    </a:solidFill>
                  </a:rPr>
                  <a:t>Married</a:t>
                </a:r>
                <a:endParaRPr lang="en-US" sz="1400" b="0">
                  <a:solidFill>
                    <a:srgbClr val="0066FF"/>
                  </a:solidFill>
                </a:endParaRPr>
              </a:p>
            </p:txBody>
          </p:sp>
        </p:grpSp>
        <p:sp>
          <p:nvSpPr>
            <p:cNvPr id="102" name="Line 52"/>
            <p:cNvSpPr>
              <a:spLocks noChangeShapeType="1"/>
            </p:cNvSpPr>
            <p:nvPr/>
          </p:nvSpPr>
          <p:spPr bwMode="auto">
            <a:xfrm rot="-2664477" flipH="1" flipV="1">
              <a:off x="727" y="1757"/>
              <a:ext cx="402" cy="26"/>
            </a:xfrm>
            <a:prstGeom prst="line">
              <a:avLst/>
            </a:prstGeom>
            <a:noFill/>
            <a:ln w="76200" cmpd="tri">
              <a:solidFill>
                <a:srgbClr val="CC3300"/>
              </a:solidFill>
              <a:round/>
              <a:headEnd/>
              <a:tailEnd type="arrow" w="med" len="sm"/>
            </a:ln>
            <a:effectLst/>
          </p:spPr>
          <p:txBody>
            <a:bodyPr wrap="none" anchor="ctr"/>
            <a:lstStyle/>
            <a:p>
              <a:endParaRPr lang="pl-PL" sz="1400"/>
            </a:p>
          </p:txBody>
        </p:sp>
      </p:grpSp>
      <p:graphicFrame>
        <p:nvGraphicFramePr>
          <p:cNvPr id="117" name="Object 53"/>
          <p:cNvGraphicFramePr>
            <a:graphicFrameLocks noChangeAspect="1"/>
          </p:cNvGraphicFramePr>
          <p:nvPr/>
        </p:nvGraphicFramePr>
        <p:xfrm>
          <a:off x="6249144" y="1853728"/>
          <a:ext cx="2990800" cy="3231456"/>
        </p:xfrm>
        <a:graphic>
          <a:graphicData uri="http://schemas.openxmlformats.org/presentationml/2006/ole">
            <mc:AlternateContent xmlns:mc="http://schemas.openxmlformats.org/markup-compatibility/2006">
              <mc:Choice xmlns:v="urn:schemas-microsoft-com:vml" Requires="v">
                <p:oleObj name="Document" r:id="rId2" imgW="5405040" imgH="5781600" progId="Word.Document.8">
                  <p:embed/>
                </p:oleObj>
              </mc:Choice>
              <mc:Fallback>
                <p:oleObj name="Document" r:id="rId2" imgW="5405040" imgH="5781600" progId="Word.Document.8">
                  <p:embed/>
                  <p:pic>
                    <p:nvPicPr>
                      <p:cNvPr id="117" name="Object 53"/>
                      <p:cNvPicPr>
                        <a:picLocks noChangeAspect="1" noChangeArrowheads="1"/>
                      </p:cNvPicPr>
                      <p:nvPr/>
                    </p:nvPicPr>
                    <p:blipFill>
                      <a:blip r:embed="rId3">
                        <a:extLst>
                          <a:ext uri="{28A0092B-C50C-407E-A947-70E740481C1C}">
                            <a14:useLocalDpi xmlns:a14="http://schemas.microsoft.com/office/drawing/2010/main" val="0"/>
                          </a:ext>
                        </a:extLst>
                      </a:blip>
                      <a:srcRect r="4274"/>
                      <a:stretch>
                        <a:fillRect/>
                      </a:stretch>
                    </p:blipFill>
                    <p:spPr bwMode="auto">
                      <a:xfrm>
                        <a:off x="6249144" y="1853728"/>
                        <a:ext cx="2990800" cy="3231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1011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Dividing set of records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42</a:t>
            </a:fld>
            <a:endParaRPr lang="en-AU" dirty="0"/>
          </a:p>
        </p:txBody>
      </p:sp>
      <p:sp>
        <p:nvSpPr>
          <p:cNvPr id="9" name="Symbol zastępczy zawartości 4"/>
          <p:cNvSpPr>
            <a:spLocks noGrp="1"/>
          </p:cNvSpPr>
          <p:nvPr>
            <p:ph idx="1"/>
          </p:nvPr>
        </p:nvSpPr>
        <p:spPr>
          <a:xfrm>
            <a:off x="646112" y="1844824"/>
            <a:ext cx="8483352" cy="4525963"/>
          </a:xfrm>
        </p:spPr>
        <p:txBody>
          <a:bodyPr/>
          <a:lstStyle/>
          <a:p>
            <a:pPr>
              <a:lnSpc>
                <a:spcPct val="150000"/>
              </a:lnSpc>
            </a:pPr>
            <a:r>
              <a:rPr lang="en-US" sz="2000" dirty="0"/>
              <a:t>The division of records in a node (not being a leaf) should be performed according to some criterion</a:t>
            </a:r>
            <a:r>
              <a:rPr lang="pl-PL" sz="2000" dirty="0"/>
              <a:t>.</a:t>
            </a:r>
          </a:p>
          <a:p>
            <a:pPr>
              <a:lnSpc>
                <a:spcPct val="150000"/>
              </a:lnSpc>
            </a:pPr>
            <a:r>
              <a:rPr lang="pl-PL" sz="2000" dirty="0"/>
              <a:t>Problem</a:t>
            </a:r>
            <a:r>
              <a:rPr lang="en-US" sz="2000" dirty="0"/>
              <a:t> is </a:t>
            </a:r>
            <a:r>
              <a:rPr lang="en-US" sz="2000" dirty="0" err="1"/>
              <a:t>definining</a:t>
            </a:r>
            <a:r>
              <a:rPr lang="en-US" sz="2000" dirty="0"/>
              <a:t> how to do the division but also when to stop – and assume that the node is in fact a leaf (in Hunt algorithm we stop dividing only when the node is uniform in terms of class labels)</a:t>
            </a:r>
          </a:p>
          <a:p>
            <a:pPr>
              <a:lnSpc>
                <a:spcPct val="150000"/>
              </a:lnSpc>
            </a:pPr>
            <a:r>
              <a:rPr lang="en-US" sz="2000" dirty="0"/>
              <a:t>The way the set of records is divided depends on measurement scale of selected attribute. </a:t>
            </a:r>
          </a:p>
        </p:txBody>
      </p:sp>
    </p:spTree>
    <p:extLst>
      <p:ext uri="{BB962C8B-B14F-4D97-AF65-F5344CB8AC3E}">
        <p14:creationId xmlns:p14="http://schemas.microsoft.com/office/powerpoint/2010/main" val="180239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9"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Division criteria</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43</a:t>
            </a:fld>
            <a:endParaRPr lang="en-AU" dirty="0"/>
          </a:p>
        </p:txBody>
      </p:sp>
      <p:sp>
        <p:nvSpPr>
          <p:cNvPr id="9" name="Symbol zastępczy zawartości 4"/>
          <p:cNvSpPr>
            <a:spLocks noGrp="1"/>
          </p:cNvSpPr>
          <p:nvPr>
            <p:ph idx="1"/>
          </p:nvPr>
        </p:nvSpPr>
        <p:spPr>
          <a:xfrm>
            <a:off x="646112" y="1844824"/>
            <a:ext cx="8483352" cy="4525963"/>
          </a:xfrm>
        </p:spPr>
        <p:txBody>
          <a:bodyPr/>
          <a:lstStyle/>
          <a:p>
            <a:pPr>
              <a:lnSpc>
                <a:spcPct val="150000"/>
              </a:lnSpc>
            </a:pPr>
            <a:r>
              <a:rPr lang="en-US" sz="2000" dirty="0"/>
              <a:t>Usually division criterion is homogeneity of newly-created children nodes</a:t>
            </a:r>
            <a:endParaRPr lang="pl-PL" sz="2000" dirty="0"/>
          </a:p>
          <a:p>
            <a:pPr>
              <a:lnSpc>
                <a:spcPct val="150000"/>
              </a:lnSpc>
              <a:buNone/>
            </a:pPr>
            <a:endParaRPr lang="pl-PL" sz="2000" dirty="0"/>
          </a:p>
          <a:p>
            <a:pPr>
              <a:lnSpc>
                <a:spcPct val="150000"/>
              </a:lnSpc>
              <a:buNone/>
            </a:pPr>
            <a:endParaRPr lang="pl-PL" sz="2000" dirty="0"/>
          </a:p>
          <a:p>
            <a:pPr>
              <a:lnSpc>
                <a:spcPct val="150000"/>
              </a:lnSpc>
              <a:buNone/>
            </a:pPr>
            <a:endParaRPr lang="en-US" sz="2000" dirty="0"/>
          </a:p>
          <a:p>
            <a:pPr>
              <a:lnSpc>
                <a:spcPct val="150000"/>
              </a:lnSpc>
              <a:buNone/>
            </a:pPr>
            <a:endParaRPr lang="en-US" sz="2000" dirty="0"/>
          </a:p>
          <a:p>
            <a:pPr>
              <a:lnSpc>
                <a:spcPct val="150000"/>
              </a:lnSpc>
              <a:buNone/>
            </a:pPr>
            <a:endParaRPr lang="pl-PL" sz="2000" dirty="0"/>
          </a:p>
          <a:p>
            <a:pPr>
              <a:lnSpc>
                <a:spcPct val="150000"/>
              </a:lnSpc>
            </a:pPr>
            <a:r>
              <a:rPr lang="en-US" sz="2000" dirty="0"/>
              <a:t>Exemplary criteria: entropy, classification error or Gini index.</a:t>
            </a:r>
          </a:p>
        </p:txBody>
      </p:sp>
      <p:graphicFrame>
        <p:nvGraphicFramePr>
          <p:cNvPr id="5" name="Object 6"/>
          <p:cNvGraphicFramePr>
            <a:graphicFrameLocks noChangeAspect="1"/>
          </p:cNvGraphicFramePr>
          <p:nvPr/>
        </p:nvGraphicFramePr>
        <p:xfrm>
          <a:off x="2474168" y="3149188"/>
          <a:ext cx="912813" cy="815975"/>
        </p:xfrm>
        <a:graphic>
          <a:graphicData uri="http://schemas.openxmlformats.org/presentationml/2006/ole">
            <mc:AlternateContent xmlns:mc="http://schemas.openxmlformats.org/markup-compatibility/2006">
              <mc:Choice xmlns:v="urn:schemas-microsoft-com:vml" Requires="v">
                <p:oleObj name="Visio" r:id="rId2" imgW="655371" imgH="585812" progId="">
                  <p:embed/>
                </p:oleObj>
              </mc:Choice>
              <mc:Fallback>
                <p:oleObj name="Visio" r:id="rId2" imgW="655371" imgH="585812" progId="">
                  <p:embed/>
                  <p:pic>
                    <p:nvPicPr>
                      <p:cNvPr id="5"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168" y="3149188"/>
                        <a:ext cx="912813"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5979368" y="3149188"/>
          <a:ext cx="912813" cy="815975"/>
        </p:xfrm>
        <a:graphic>
          <a:graphicData uri="http://schemas.openxmlformats.org/presentationml/2006/ole">
            <mc:AlternateContent xmlns:mc="http://schemas.openxmlformats.org/markup-compatibility/2006">
              <mc:Choice xmlns:v="urn:schemas-microsoft-com:vml" Requires="v">
                <p:oleObj name="Visio" r:id="rId4" imgW="655371" imgH="585812" progId="">
                  <p:embed/>
                </p:oleObj>
              </mc:Choice>
              <mc:Fallback>
                <p:oleObj name="Visio" r:id="rId4" imgW="655371" imgH="585812" progId="">
                  <p:embed/>
                  <p:pic>
                    <p:nvPicPr>
                      <p:cNvPr id="6"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9368" y="3149188"/>
                        <a:ext cx="912813"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 Box 12"/>
          <p:cNvSpPr txBox="1">
            <a:spLocks noChangeArrowheads="1"/>
          </p:cNvSpPr>
          <p:nvPr/>
        </p:nvSpPr>
        <p:spPr bwMode="auto">
          <a:xfrm>
            <a:off x="1989584" y="4139788"/>
            <a:ext cx="2819400" cy="369332"/>
          </a:xfrm>
          <a:prstGeom prst="rect">
            <a:avLst/>
          </a:prstGeom>
          <a:noFill/>
          <a:ln w="12700">
            <a:noFill/>
            <a:miter lim="800000"/>
            <a:headEnd/>
            <a:tailEnd/>
          </a:ln>
          <a:effectLst/>
        </p:spPr>
        <p:txBody>
          <a:bodyPr>
            <a:spAutoFit/>
          </a:bodyPr>
          <a:lstStyle/>
          <a:p>
            <a:pPr>
              <a:spcBef>
                <a:spcPct val="50000"/>
              </a:spcBef>
            </a:pPr>
            <a:r>
              <a:rPr lang="en-US" dirty="0"/>
              <a:t>Non-homogenous</a:t>
            </a:r>
            <a:endParaRPr lang="en-US" sz="1800" dirty="0"/>
          </a:p>
        </p:txBody>
      </p:sp>
      <p:sp>
        <p:nvSpPr>
          <p:cNvPr id="8" name="Text Box 13"/>
          <p:cNvSpPr txBox="1">
            <a:spLocks noChangeArrowheads="1"/>
          </p:cNvSpPr>
          <p:nvPr/>
        </p:nvSpPr>
        <p:spPr bwMode="auto">
          <a:xfrm>
            <a:off x="5661992" y="4139788"/>
            <a:ext cx="2819400" cy="369332"/>
          </a:xfrm>
          <a:prstGeom prst="rect">
            <a:avLst/>
          </a:prstGeom>
          <a:noFill/>
          <a:ln w="12700">
            <a:noFill/>
            <a:miter lim="800000"/>
            <a:headEnd/>
            <a:tailEnd/>
          </a:ln>
          <a:effectLst/>
        </p:spPr>
        <p:txBody>
          <a:bodyPr>
            <a:spAutoFit/>
          </a:bodyPr>
          <a:lstStyle/>
          <a:p>
            <a:pPr>
              <a:spcBef>
                <a:spcPct val="50000"/>
              </a:spcBef>
            </a:pPr>
            <a:r>
              <a:rPr lang="en-US" sz="1800" dirty="0"/>
              <a:t>Homogenous</a:t>
            </a:r>
          </a:p>
        </p:txBody>
      </p:sp>
    </p:spTree>
    <p:extLst>
      <p:ext uri="{BB962C8B-B14F-4D97-AF65-F5344CB8AC3E}">
        <p14:creationId xmlns:p14="http://schemas.microsoft.com/office/powerpoint/2010/main" val="3644853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fade">
                                      <p:cBhvr>
                                        <p:cTn id="25"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9" grpId="0" build="p"/>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Division – general scheme</a:t>
            </a:r>
            <a:endParaRPr lang="en-AU" sz="3600" dirty="0"/>
          </a:p>
        </p:txBody>
      </p:sp>
      <p:sp>
        <p:nvSpPr>
          <p:cNvPr id="4" name="Symbol zastępczy numeru slajdu 3"/>
          <p:cNvSpPr>
            <a:spLocks noGrp="1"/>
          </p:cNvSpPr>
          <p:nvPr>
            <p:ph type="sldNum" sz="quarter" idx="12"/>
          </p:nvPr>
        </p:nvSpPr>
        <p:spPr>
          <a:xfrm>
            <a:off x="7099300" y="6309320"/>
            <a:ext cx="2311400" cy="366713"/>
          </a:xfrm>
        </p:spPr>
        <p:txBody>
          <a:bodyPr/>
          <a:lstStyle/>
          <a:p>
            <a:pPr>
              <a:defRPr/>
            </a:pPr>
            <a:fld id="{448F835F-20C4-4CA8-BF7D-E1782A9BD2A6}" type="slidenum">
              <a:rPr lang="en-AU" smtClean="0"/>
              <a:pPr>
                <a:defRPr/>
              </a:pPr>
              <a:t>44</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9" name="Oval 4"/>
          <p:cNvSpPr>
            <a:spLocks noChangeArrowheads="1"/>
          </p:cNvSpPr>
          <p:nvPr/>
        </p:nvSpPr>
        <p:spPr bwMode="auto">
          <a:xfrm>
            <a:off x="6540624" y="2606824"/>
            <a:ext cx="1009650" cy="454025"/>
          </a:xfrm>
          <a:prstGeom prst="ellipse">
            <a:avLst/>
          </a:prstGeom>
          <a:solidFill>
            <a:srgbClr val="FFFFFF"/>
          </a:solidFill>
          <a:ln w="9525">
            <a:solidFill>
              <a:schemeClr val="tx1"/>
            </a:solidFill>
            <a:round/>
            <a:headEnd/>
            <a:tailEnd/>
          </a:ln>
          <a:effectLst/>
        </p:spPr>
        <p:txBody>
          <a:bodyPr wrap="none" anchor="ctr"/>
          <a:lstStyle/>
          <a:p>
            <a:pPr algn="ctr"/>
            <a:r>
              <a:rPr lang="en-US" sz="1600" b="0">
                <a:latin typeface="Times New Roman" charset="0"/>
              </a:rPr>
              <a:t>B?</a:t>
            </a:r>
          </a:p>
        </p:txBody>
      </p:sp>
      <p:sp>
        <p:nvSpPr>
          <p:cNvPr id="10" name="Line 5"/>
          <p:cNvSpPr>
            <a:spLocks noChangeShapeType="1"/>
          </p:cNvSpPr>
          <p:nvPr/>
        </p:nvSpPr>
        <p:spPr bwMode="auto">
          <a:xfrm flipH="1">
            <a:off x="5965949" y="3064024"/>
            <a:ext cx="1108075" cy="725488"/>
          </a:xfrm>
          <a:prstGeom prst="line">
            <a:avLst/>
          </a:prstGeom>
          <a:noFill/>
          <a:ln w="9525">
            <a:solidFill>
              <a:schemeClr val="tx1"/>
            </a:solidFill>
            <a:round/>
            <a:headEnd/>
            <a:tailEnd/>
          </a:ln>
          <a:effectLst/>
        </p:spPr>
        <p:txBody>
          <a:bodyPr wrap="none" anchor="ctr"/>
          <a:lstStyle/>
          <a:p>
            <a:endParaRPr lang="pl-PL" sz="1600"/>
          </a:p>
        </p:txBody>
      </p:sp>
      <p:sp>
        <p:nvSpPr>
          <p:cNvPr id="11" name="Line 6"/>
          <p:cNvSpPr>
            <a:spLocks noChangeShapeType="1"/>
          </p:cNvSpPr>
          <p:nvPr/>
        </p:nvSpPr>
        <p:spPr bwMode="auto">
          <a:xfrm>
            <a:off x="7074024" y="3064024"/>
            <a:ext cx="1184275" cy="725488"/>
          </a:xfrm>
          <a:prstGeom prst="line">
            <a:avLst/>
          </a:prstGeom>
          <a:noFill/>
          <a:ln w="9525">
            <a:solidFill>
              <a:schemeClr val="tx1"/>
            </a:solidFill>
            <a:round/>
            <a:headEnd/>
            <a:tailEnd/>
          </a:ln>
          <a:effectLst/>
        </p:spPr>
        <p:txBody>
          <a:bodyPr wrap="none" anchor="ctr"/>
          <a:lstStyle/>
          <a:p>
            <a:endParaRPr lang="pl-PL" sz="1600"/>
          </a:p>
        </p:txBody>
      </p:sp>
      <p:sp>
        <p:nvSpPr>
          <p:cNvPr id="12" name="Text Box 7"/>
          <p:cNvSpPr txBox="1">
            <a:spLocks noChangeArrowheads="1"/>
          </p:cNvSpPr>
          <p:nvPr/>
        </p:nvSpPr>
        <p:spPr bwMode="auto">
          <a:xfrm>
            <a:off x="5721202" y="3193991"/>
            <a:ext cx="483146" cy="338554"/>
          </a:xfrm>
          <a:prstGeom prst="rect">
            <a:avLst/>
          </a:prstGeom>
          <a:noFill/>
          <a:ln w="9525">
            <a:noFill/>
            <a:miter lim="800000"/>
            <a:headEnd/>
            <a:tailEnd/>
          </a:ln>
          <a:effectLst/>
        </p:spPr>
        <p:txBody>
          <a:bodyPr wrap="none" anchor="ctr">
            <a:spAutoFit/>
          </a:bodyPr>
          <a:lstStyle/>
          <a:p>
            <a:pPr algn="ctr"/>
            <a:r>
              <a:rPr lang="en-US" sz="1600" b="0" dirty="0">
                <a:latin typeface="Times New Roman" charset="0"/>
              </a:rPr>
              <a:t>Yes</a:t>
            </a:r>
          </a:p>
        </p:txBody>
      </p:sp>
      <p:sp>
        <p:nvSpPr>
          <p:cNvPr id="13" name="Text Box 8"/>
          <p:cNvSpPr txBox="1">
            <a:spLocks noChangeArrowheads="1"/>
          </p:cNvSpPr>
          <p:nvPr/>
        </p:nvSpPr>
        <p:spPr bwMode="auto">
          <a:xfrm>
            <a:off x="8196508" y="3193991"/>
            <a:ext cx="434735" cy="338554"/>
          </a:xfrm>
          <a:prstGeom prst="rect">
            <a:avLst/>
          </a:prstGeom>
          <a:noFill/>
          <a:ln w="9525">
            <a:noFill/>
            <a:miter lim="800000"/>
            <a:headEnd/>
            <a:tailEnd/>
          </a:ln>
          <a:effectLst/>
        </p:spPr>
        <p:txBody>
          <a:bodyPr wrap="none" anchor="ctr">
            <a:spAutoFit/>
          </a:bodyPr>
          <a:lstStyle/>
          <a:p>
            <a:pPr algn="ctr"/>
            <a:r>
              <a:rPr lang="en-US" sz="1600" b="0" dirty="0">
                <a:latin typeface="Times New Roman" charset="0"/>
              </a:rPr>
              <a:t>No</a:t>
            </a:r>
          </a:p>
        </p:txBody>
      </p:sp>
      <p:sp>
        <p:nvSpPr>
          <p:cNvPr id="14" name="Rectangle 9"/>
          <p:cNvSpPr>
            <a:spLocks noChangeArrowheads="1"/>
          </p:cNvSpPr>
          <p:nvPr/>
        </p:nvSpPr>
        <p:spPr bwMode="auto">
          <a:xfrm>
            <a:off x="5550024" y="3789512"/>
            <a:ext cx="936625" cy="341312"/>
          </a:xfrm>
          <a:prstGeom prst="rect">
            <a:avLst/>
          </a:prstGeom>
          <a:solidFill>
            <a:srgbClr val="FFFFFF"/>
          </a:solidFill>
          <a:ln w="9525">
            <a:solidFill>
              <a:schemeClr val="tx1"/>
            </a:solidFill>
            <a:miter lim="800000"/>
            <a:headEnd/>
            <a:tailEnd/>
          </a:ln>
          <a:effectLst/>
        </p:spPr>
        <p:txBody>
          <a:bodyPr wrap="none" anchor="ctr"/>
          <a:lstStyle/>
          <a:p>
            <a:pPr algn="ctr"/>
            <a:r>
              <a:rPr lang="en-US" sz="1600" b="0" dirty="0">
                <a:latin typeface="Times New Roman" charset="0"/>
              </a:rPr>
              <a:t>Node N3</a:t>
            </a:r>
          </a:p>
        </p:txBody>
      </p:sp>
      <p:sp>
        <p:nvSpPr>
          <p:cNvPr id="15" name="Rectangle 10"/>
          <p:cNvSpPr>
            <a:spLocks noChangeArrowheads="1"/>
          </p:cNvSpPr>
          <p:nvPr/>
        </p:nvSpPr>
        <p:spPr bwMode="auto">
          <a:xfrm>
            <a:off x="7737599" y="3789512"/>
            <a:ext cx="936625" cy="341312"/>
          </a:xfrm>
          <a:prstGeom prst="rect">
            <a:avLst/>
          </a:prstGeom>
          <a:solidFill>
            <a:srgbClr val="FFFFFF"/>
          </a:solidFill>
          <a:ln w="9525">
            <a:solidFill>
              <a:schemeClr val="tx1"/>
            </a:solidFill>
            <a:miter lim="800000"/>
            <a:headEnd/>
            <a:tailEnd/>
          </a:ln>
          <a:effectLst/>
        </p:spPr>
        <p:txBody>
          <a:bodyPr wrap="none" anchor="ctr"/>
          <a:lstStyle/>
          <a:p>
            <a:pPr algn="ctr"/>
            <a:r>
              <a:rPr lang="en-US" sz="1600" b="0" dirty="0">
                <a:latin typeface="Times New Roman" charset="0"/>
              </a:rPr>
              <a:t>Node N4</a:t>
            </a:r>
          </a:p>
        </p:txBody>
      </p:sp>
      <p:sp>
        <p:nvSpPr>
          <p:cNvPr id="16" name="Oval 11"/>
          <p:cNvSpPr>
            <a:spLocks noChangeArrowheads="1"/>
          </p:cNvSpPr>
          <p:nvPr/>
        </p:nvSpPr>
        <p:spPr bwMode="auto">
          <a:xfrm>
            <a:off x="1966664" y="2530624"/>
            <a:ext cx="1009650" cy="454025"/>
          </a:xfrm>
          <a:prstGeom prst="ellipse">
            <a:avLst/>
          </a:prstGeom>
          <a:solidFill>
            <a:srgbClr val="FFFFFF"/>
          </a:solidFill>
          <a:ln w="9525">
            <a:solidFill>
              <a:schemeClr val="tx1"/>
            </a:solidFill>
            <a:round/>
            <a:headEnd/>
            <a:tailEnd/>
          </a:ln>
          <a:effectLst/>
        </p:spPr>
        <p:txBody>
          <a:bodyPr wrap="none" anchor="ctr"/>
          <a:lstStyle/>
          <a:p>
            <a:pPr algn="ctr"/>
            <a:r>
              <a:rPr lang="en-US" sz="1600" b="0">
                <a:latin typeface="Times New Roman" charset="0"/>
              </a:rPr>
              <a:t>A?</a:t>
            </a:r>
          </a:p>
        </p:txBody>
      </p:sp>
      <p:sp>
        <p:nvSpPr>
          <p:cNvPr id="17" name="Line 12"/>
          <p:cNvSpPr>
            <a:spLocks noChangeShapeType="1"/>
          </p:cNvSpPr>
          <p:nvPr/>
        </p:nvSpPr>
        <p:spPr bwMode="auto">
          <a:xfrm flipH="1">
            <a:off x="1391989" y="2987824"/>
            <a:ext cx="1108075" cy="725488"/>
          </a:xfrm>
          <a:prstGeom prst="line">
            <a:avLst/>
          </a:prstGeom>
          <a:noFill/>
          <a:ln w="9525">
            <a:solidFill>
              <a:schemeClr val="tx1"/>
            </a:solidFill>
            <a:round/>
            <a:headEnd/>
            <a:tailEnd/>
          </a:ln>
          <a:effectLst/>
        </p:spPr>
        <p:txBody>
          <a:bodyPr wrap="none" anchor="ctr"/>
          <a:lstStyle/>
          <a:p>
            <a:endParaRPr lang="pl-PL" sz="1600"/>
          </a:p>
        </p:txBody>
      </p:sp>
      <p:sp>
        <p:nvSpPr>
          <p:cNvPr id="18" name="Line 13"/>
          <p:cNvSpPr>
            <a:spLocks noChangeShapeType="1"/>
          </p:cNvSpPr>
          <p:nvPr/>
        </p:nvSpPr>
        <p:spPr bwMode="auto">
          <a:xfrm>
            <a:off x="2500064" y="2987824"/>
            <a:ext cx="1184275" cy="725488"/>
          </a:xfrm>
          <a:prstGeom prst="line">
            <a:avLst/>
          </a:prstGeom>
          <a:noFill/>
          <a:ln w="9525">
            <a:solidFill>
              <a:schemeClr val="tx1"/>
            </a:solidFill>
            <a:round/>
            <a:headEnd/>
            <a:tailEnd/>
          </a:ln>
          <a:effectLst/>
        </p:spPr>
        <p:txBody>
          <a:bodyPr wrap="none" anchor="ctr"/>
          <a:lstStyle/>
          <a:p>
            <a:endParaRPr lang="pl-PL" sz="1600"/>
          </a:p>
        </p:txBody>
      </p:sp>
      <p:sp>
        <p:nvSpPr>
          <p:cNvPr id="19" name="Text Box 14"/>
          <p:cNvSpPr txBox="1">
            <a:spLocks noChangeArrowheads="1"/>
          </p:cNvSpPr>
          <p:nvPr/>
        </p:nvSpPr>
        <p:spPr bwMode="auto">
          <a:xfrm>
            <a:off x="1147242" y="3117791"/>
            <a:ext cx="483146" cy="338554"/>
          </a:xfrm>
          <a:prstGeom prst="rect">
            <a:avLst/>
          </a:prstGeom>
          <a:noFill/>
          <a:ln w="9525">
            <a:noFill/>
            <a:miter lim="800000"/>
            <a:headEnd/>
            <a:tailEnd/>
          </a:ln>
          <a:effectLst/>
        </p:spPr>
        <p:txBody>
          <a:bodyPr wrap="none" anchor="ctr">
            <a:spAutoFit/>
          </a:bodyPr>
          <a:lstStyle/>
          <a:p>
            <a:pPr algn="ctr"/>
            <a:r>
              <a:rPr lang="en-US" sz="1600" b="0" dirty="0">
                <a:latin typeface="Times New Roman" charset="0"/>
              </a:rPr>
              <a:t>Yes</a:t>
            </a:r>
          </a:p>
        </p:txBody>
      </p:sp>
      <p:sp>
        <p:nvSpPr>
          <p:cNvPr id="20" name="Text Box 15"/>
          <p:cNvSpPr txBox="1">
            <a:spLocks noChangeArrowheads="1"/>
          </p:cNvSpPr>
          <p:nvPr/>
        </p:nvSpPr>
        <p:spPr bwMode="auto">
          <a:xfrm>
            <a:off x="3622547" y="3117791"/>
            <a:ext cx="434735" cy="338554"/>
          </a:xfrm>
          <a:prstGeom prst="rect">
            <a:avLst/>
          </a:prstGeom>
          <a:noFill/>
          <a:ln w="9525">
            <a:noFill/>
            <a:miter lim="800000"/>
            <a:headEnd/>
            <a:tailEnd/>
          </a:ln>
          <a:effectLst/>
        </p:spPr>
        <p:txBody>
          <a:bodyPr wrap="none" anchor="ctr">
            <a:spAutoFit/>
          </a:bodyPr>
          <a:lstStyle/>
          <a:p>
            <a:pPr algn="ctr"/>
            <a:r>
              <a:rPr lang="en-US" sz="1600" b="0" dirty="0">
                <a:latin typeface="Times New Roman" charset="0"/>
              </a:rPr>
              <a:t>No</a:t>
            </a:r>
          </a:p>
        </p:txBody>
      </p:sp>
      <p:sp>
        <p:nvSpPr>
          <p:cNvPr id="21" name="Rectangle 16"/>
          <p:cNvSpPr>
            <a:spLocks noChangeArrowheads="1"/>
          </p:cNvSpPr>
          <p:nvPr/>
        </p:nvSpPr>
        <p:spPr bwMode="auto">
          <a:xfrm>
            <a:off x="976064" y="3713312"/>
            <a:ext cx="936625" cy="341312"/>
          </a:xfrm>
          <a:prstGeom prst="rect">
            <a:avLst/>
          </a:prstGeom>
          <a:solidFill>
            <a:srgbClr val="FFFFFF"/>
          </a:solidFill>
          <a:ln w="9525">
            <a:solidFill>
              <a:schemeClr val="tx1"/>
            </a:solidFill>
            <a:miter lim="800000"/>
            <a:headEnd/>
            <a:tailEnd/>
          </a:ln>
          <a:effectLst/>
        </p:spPr>
        <p:txBody>
          <a:bodyPr wrap="none" anchor="ctr"/>
          <a:lstStyle/>
          <a:p>
            <a:pPr algn="ctr"/>
            <a:r>
              <a:rPr lang="en-US" sz="1600" b="0" dirty="0">
                <a:latin typeface="Times New Roman" charset="0"/>
              </a:rPr>
              <a:t>Node</a:t>
            </a:r>
            <a:r>
              <a:rPr lang="pl-PL" sz="1600" b="0" dirty="0">
                <a:latin typeface="Times New Roman" charset="0"/>
              </a:rPr>
              <a:t> </a:t>
            </a:r>
            <a:r>
              <a:rPr lang="en-US" sz="1600" b="0" dirty="0">
                <a:latin typeface="Times New Roman" charset="0"/>
              </a:rPr>
              <a:t>N1</a:t>
            </a:r>
          </a:p>
        </p:txBody>
      </p:sp>
      <p:sp>
        <p:nvSpPr>
          <p:cNvPr id="22" name="Rectangle 17"/>
          <p:cNvSpPr>
            <a:spLocks noChangeArrowheads="1"/>
          </p:cNvSpPr>
          <p:nvPr/>
        </p:nvSpPr>
        <p:spPr bwMode="auto">
          <a:xfrm>
            <a:off x="3163639" y="3713312"/>
            <a:ext cx="936625" cy="341312"/>
          </a:xfrm>
          <a:prstGeom prst="rect">
            <a:avLst/>
          </a:prstGeom>
          <a:solidFill>
            <a:srgbClr val="FFFFFF"/>
          </a:solidFill>
          <a:ln w="9525">
            <a:solidFill>
              <a:schemeClr val="tx1"/>
            </a:solidFill>
            <a:miter lim="800000"/>
            <a:headEnd/>
            <a:tailEnd/>
          </a:ln>
          <a:effectLst/>
        </p:spPr>
        <p:txBody>
          <a:bodyPr wrap="none" anchor="ctr"/>
          <a:lstStyle/>
          <a:p>
            <a:pPr algn="ctr"/>
            <a:r>
              <a:rPr lang="en-US" sz="1600" dirty="0">
                <a:latin typeface="Times New Roman" charset="0"/>
              </a:rPr>
              <a:t>Node</a:t>
            </a:r>
            <a:r>
              <a:rPr lang="en-US" sz="1600" b="0" dirty="0">
                <a:latin typeface="Times New Roman" charset="0"/>
              </a:rPr>
              <a:t> N2</a:t>
            </a:r>
          </a:p>
        </p:txBody>
      </p:sp>
      <p:sp>
        <p:nvSpPr>
          <p:cNvPr id="23" name="Text Box 18"/>
          <p:cNvSpPr txBox="1">
            <a:spLocks noChangeArrowheads="1"/>
          </p:cNvSpPr>
          <p:nvPr/>
        </p:nvSpPr>
        <p:spPr bwMode="auto">
          <a:xfrm>
            <a:off x="2216696" y="1916832"/>
            <a:ext cx="1981200" cy="338554"/>
          </a:xfrm>
          <a:prstGeom prst="rect">
            <a:avLst/>
          </a:prstGeom>
          <a:noFill/>
          <a:ln w="12700">
            <a:noFill/>
            <a:miter lim="800000"/>
            <a:headEnd/>
            <a:tailEnd/>
          </a:ln>
          <a:effectLst/>
        </p:spPr>
        <p:txBody>
          <a:bodyPr wrap="square">
            <a:spAutoFit/>
          </a:bodyPr>
          <a:lstStyle/>
          <a:p>
            <a:pPr>
              <a:spcBef>
                <a:spcPct val="50000"/>
              </a:spcBef>
            </a:pPr>
            <a:r>
              <a:rPr lang="en-US" sz="1600" dirty="0"/>
              <a:t>Before the division:</a:t>
            </a:r>
          </a:p>
        </p:txBody>
      </p:sp>
      <p:graphicFrame>
        <p:nvGraphicFramePr>
          <p:cNvPr id="24" name="Object 20"/>
          <p:cNvGraphicFramePr>
            <a:graphicFrameLocks noGrp="1" noChangeAspect="1"/>
          </p:cNvGraphicFramePr>
          <p:nvPr>
            <p:ph idx="1"/>
          </p:nvPr>
        </p:nvGraphicFramePr>
        <p:xfrm>
          <a:off x="595064" y="4242668"/>
          <a:ext cx="1676400" cy="698500"/>
        </p:xfrm>
        <a:graphic>
          <a:graphicData uri="http://schemas.openxmlformats.org/presentationml/2006/ole">
            <mc:AlternateContent xmlns:mc="http://schemas.openxmlformats.org/markup-compatibility/2006">
              <mc:Choice xmlns:v="urn:schemas-microsoft-com:vml" Requires="v">
                <p:oleObj name="Document" r:id="rId2" imgW="3317490" imgH="1395377" progId="Word.Document.8">
                  <p:embed/>
                </p:oleObj>
              </mc:Choice>
              <mc:Fallback>
                <p:oleObj name="Document" r:id="rId2" imgW="3317490" imgH="1395377" progId="Word.Document.8">
                  <p:embed/>
                  <p:pic>
                    <p:nvPicPr>
                      <p:cNvPr id="24" name="Object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64" y="4242668"/>
                        <a:ext cx="16764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7"/>
          <p:cNvGraphicFramePr>
            <a:graphicFrameLocks noChangeAspect="1"/>
          </p:cNvGraphicFramePr>
          <p:nvPr/>
        </p:nvGraphicFramePr>
        <p:xfrm>
          <a:off x="2885827" y="4240754"/>
          <a:ext cx="1636712" cy="681037"/>
        </p:xfrm>
        <a:graphic>
          <a:graphicData uri="http://schemas.openxmlformats.org/presentationml/2006/ole">
            <mc:AlternateContent xmlns:mc="http://schemas.openxmlformats.org/markup-compatibility/2006">
              <mc:Choice xmlns:v="urn:schemas-microsoft-com:vml" Requires="v">
                <p:oleObj name="Document" r:id="rId4" imgW="3325066" imgH="1394657" progId="Word.Document.8">
                  <p:embed/>
                </p:oleObj>
              </mc:Choice>
              <mc:Fallback>
                <p:oleObj name="Document" r:id="rId4" imgW="3325066" imgH="1394657" progId="Word.Document.8">
                  <p:embed/>
                  <p:pic>
                    <p:nvPicPr>
                      <p:cNvPr id="25"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5827" y="4240754"/>
                        <a:ext cx="1636712"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8"/>
          <p:cNvGraphicFramePr>
            <a:graphicFrameLocks noChangeAspect="1"/>
          </p:cNvGraphicFramePr>
          <p:nvPr/>
        </p:nvGraphicFramePr>
        <p:xfrm>
          <a:off x="5169024" y="4235991"/>
          <a:ext cx="1676400" cy="698500"/>
        </p:xfrm>
        <a:graphic>
          <a:graphicData uri="http://schemas.openxmlformats.org/presentationml/2006/ole">
            <mc:AlternateContent xmlns:mc="http://schemas.openxmlformats.org/markup-compatibility/2006">
              <mc:Choice xmlns:v="urn:schemas-microsoft-com:vml" Requires="v">
                <p:oleObj name="Document" r:id="rId6" imgW="3325066" imgH="1394657" progId="Word.Document.8">
                  <p:embed/>
                </p:oleObj>
              </mc:Choice>
              <mc:Fallback>
                <p:oleObj name="Document" r:id="rId6" imgW="3325066" imgH="1394657" progId="Word.Document.8">
                  <p:embed/>
                  <p:pic>
                    <p:nvPicPr>
                      <p:cNvPr id="26"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9024" y="4235991"/>
                        <a:ext cx="16764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33"/>
          <p:cNvGraphicFramePr>
            <a:graphicFrameLocks noChangeAspect="1"/>
          </p:cNvGraphicFramePr>
          <p:nvPr/>
        </p:nvGraphicFramePr>
        <p:xfrm>
          <a:off x="4160912" y="1832496"/>
          <a:ext cx="1595438" cy="660400"/>
        </p:xfrm>
        <a:graphic>
          <a:graphicData uri="http://schemas.openxmlformats.org/presentationml/2006/ole">
            <mc:AlternateContent xmlns:mc="http://schemas.openxmlformats.org/markup-compatibility/2006">
              <mc:Choice xmlns:v="urn:schemas-microsoft-com:vml" Requires="v">
                <p:oleObj name="Document" r:id="rId8" imgW="3332642" imgH="1394657" progId="Word.Document.8">
                  <p:embed/>
                </p:oleObj>
              </mc:Choice>
              <mc:Fallback>
                <p:oleObj name="Document" r:id="rId8" imgW="3332642" imgH="1394657" progId="Word.Document.8">
                  <p:embed/>
                  <p:pic>
                    <p:nvPicPr>
                      <p:cNvPr id="27"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0912" y="1832496"/>
                        <a:ext cx="1595438"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50"/>
          <p:cNvGrpSpPr>
            <a:grpSpLocks/>
          </p:cNvGrpSpPr>
          <p:nvPr/>
        </p:nvGrpSpPr>
        <p:grpSpPr bwMode="auto">
          <a:xfrm>
            <a:off x="5961112" y="1938164"/>
            <a:ext cx="1295400" cy="338138"/>
            <a:chOff x="3600" y="813"/>
            <a:chExt cx="816" cy="213"/>
          </a:xfrm>
        </p:grpSpPr>
        <p:sp>
          <p:nvSpPr>
            <p:cNvPr id="29" name="Line 34"/>
            <p:cNvSpPr>
              <a:spLocks noChangeShapeType="1"/>
            </p:cNvSpPr>
            <p:nvPr/>
          </p:nvSpPr>
          <p:spPr bwMode="auto">
            <a:xfrm>
              <a:off x="3600" y="912"/>
              <a:ext cx="336" cy="0"/>
            </a:xfrm>
            <a:prstGeom prst="line">
              <a:avLst/>
            </a:prstGeom>
            <a:noFill/>
            <a:ln w="38100">
              <a:solidFill>
                <a:srgbClr val="FF0000"/>
              </a:solidFill>
              <a:round/>
              <a:headEnd/>
              <a:tailEnd type="triangle" w="med" len="med"/>
            </a:ln>
            <a:effectLst/>
          </p:spPr>
          <p:txBody>
            <a:bodyPr/>
            <a:lstStyle/>
            <a:p>
              <a:endParaRPr lang="pl-PL" sz="1600"/>
            </a:p>
          </p:txBody>
        </p:sp>
        <p:sp>
          <p:nvSpPr>
            <p:cNvPr id="30" name="Text Box 35"/>
            <p:cNvSpPr txBox="1">
              <a:spLocks noChangeArrowheads="1"/>
            </p:cNvSpPr>
            <p:nvPr/>
          </p:nvSpPr>
          <p:spPr bwMode="auto">
            <a:xfrm>
              <a:off x="3984" y="813"/>
              <a:ext cx="432" cy="213"/>
            </a:xfrm>
            <a:prstGeom prst="rect">
              <a:avLst/>
            </a:prstGeom>
            <a:noFill/>
            <a:ln w="12700">
              <a:noFill/>
              <a:miter lim="800000"/>
              <a:headEnd/>
              <a:tailEnd/>
            </a:ln>
            <a:effectLst/>
          </p:spPr>
          <p:txBody>
            <a:bodyPr>
              <a:spAutoFit/>
            </a:bodyPr>
            <a:lstStyle/>
            <a:p>
              <a:pPr>
                <a:spcBef>
                  <a:spcPct val="50000"/>
                </a:spcBef>
              </a:pPr>
              <a:r>
                <a:rPr lang="en-US" sz="1600" dirty="0"/>
                <a:t>M0</a:t>
              </a:r>
            </a:p>
          </p:txBody>
        </p:sp>
      </p:grpSp>
      <p:grpSp>
        <p:nvGrpSpPr>
          <p:cNvPr id="31" name="Group 48"/>
          <p:cNvGrpSpPr>
            <a:grpSpLocks/>
          </p:cNvGrpSpPr>
          <p:nvPr/>
        </p:nvGrpSpPr>
        <p:grpSpPr bwMode="auto">
          <a:xfrm>
            <a:off x="1128464" y="4937918"/>
            <a:ext cx="7569201" cy="795338"/>
            <a:chOff x="384" y="2832"/>
            <a:chExt cx="4768" cy="501"/>
          </a:xfrm>
        </p:grpSpPr>
        <p:sp>
          <p:nvSpPr>
            <p:cNvPr id="32" name="Text Box 36"/>
            <p:cNvSpPr txBox="1">
              <a:spLocks noChangeArrowheads="1"/>
            </p:cNvSpPr>
            <p:nvPr/>
          </p:nvSpPr>
          <p:spPr bwMode="auto">
            <a:xfrm>
              <a:off x="384" y="3120"/>
              <a:ext cx="432" cy="213"/>
            </a:xfrm>
            <a:prstGeom prst="rect">
              <a:avLst/>
            </a:prstGeom>
            <a:noFill/>
            <a:ln w="12700">
              <a:noFill/>
              <a:miter lim="800000"/>
              <a:headEnd/>
              <a:tailEnd/>
            </a:ln>
            <a:effectLst/>
          </p:spPr>
          <p:txBody>
            <a:bodyPr>
              <a:spAutoFit/>
            </a:bodyPr>
            <a:lstStyle/>
            <a:p>
              <a:pPr>
                <a:spcBef>
                  <a:spcPct val="50000"/>
                </a:spcBef>
              </a:pPr>
              <a:r>
                <a:rPr lang="en-US" sz="1600"/>
                <a:t>M1</a:t>
              </a:r>
            </a:p>
          </p:txBody>
        </p:sp>
        <p:sp>
          <p:nvSpPr>
            <p:cNvPr id="33" name="Text Box 37"/>
            <p:cNvSpPr txBox="1">
              <a:spLocks noChangeArrowheads="1"/>
            </p:cNvSpPr>
            <p:nvPr/>
          </p:nvSpPr>
          <p:spPr bwMode="auto">
            <a:xfrm>
              <a:off x="1886" y="3110"/>
              <a:ext cx="432" cy="213"/>
            </a:xfrm>
            <a:prstGeom prst="rect">
              <a:avLst/>
            </a:prstGeom>
            <a:noFill/>
            <a:ln w="12700">
              <a:noFill/>
              <a:miter lim="800000"/>
              <a:headEnd/>
              <a:tailEnd/>
            </a:ln>
            <a:effectLst/>
          </p:spPr>
          <p:txBody>
            <a:bodyPr>
              <a:spAutoFit/>
            </a:bodyPr>
            <a:lstStyle/>
            <a:p>
              <a:pPr>
                <a:spcBef>
                  <a:spcPct val="50000"/>
                </a:spcBef>
              </a:pPr>
              <a:r>
                <a:rPr lang="en-US" sz="1600" dirty="0"/>
                <a:t>M2</a:t>
              </a:r>
            </a:p>
          </p:txBody>
        </p:sp>
        <p:sp>
          <p:nvSpPr>
            <p:cNvPr id="34" name="Text Box 38"/>
            <p:cNvSpPr txBox="1">
              <a:spLocks noChangeArrowheads="1"/>
            </p:cNvSpPr>
            <p:nvPr/>
          </p:nvSpPr>
          <p:spPr bwMode="auto">
            <a:xfrm>
              <a:off x="3314" y="3110"/>
              <a:ext cx="432" cy="213"/>
            </a:xfrm>
            <a:prstGeom prst="rect">
              <a:avLst/>
            </a:prstGeom>
            <a:noFill/>
            <a:ln w="12700">
              <a:noFill/>
              <a:miter lim="800000"/>
              <a:headEnd/>
              <a:tailEnd/>
            </a:ln>
            <a:effectLst/>
          </p:spPr>
          <p:txBody>
            <a:bodyPr>
              <a:spAutoFit/>
            </a:bodyPr>
            <a:lstStyle/>
            <a:p>
              <a:pPr>
                <a:spcBef>
                  <a:spcPct val="50000"/>
                </a:spcBef>
              </a:pPr>
              <a:r>
                <a:rPr lang="en-US" sz="1600"/>
                <a:t>M3</a:t>
              </a:r>
            </a:p>
          </p:txBody>
        </p:sp>
        <p:sp>
          <p:nvSpPr>
            <p:cNvPr id="35" name="Text Box 39"/>
            <p:cNvSpPr txBox="1">
              <a:spLocks noChangeArrowheads="1"/>
            </p:cNvSpPr>
            <p:nvPr/>
          </p:nvSpPr>
          <p:spPr bwMode="auto">
            <a:xfrm>
              <a:off x="4720" y="3110"/>
              <a:ext cx="432" cy="213"/>
            </a:xfrm>
            <a:prstGeom prst="rect">
              <a:avLst/>
            </a:prstGeom>
            <a:noFill/>
            <a:ln w="12700">
              <a:noFill/>
              <a:miter lim="800000"/>
              <a:headEnd/>
              <a:tailEnd/>
            </a:ln>
            <a:effectLst/>
          </p:spPr>
          <p:txBody>
            <a:bodyPr>
              <a:spAutoFit/>
            </a:bodyPr>
            <a:lstStyle/>
            <a:p>
              <a:pPr>
                <a:spcBef>
                  <a:spcPct val="50000"/>
                </a:spcBef>
              </a:pPr>
              <a:r>
                <a:rPr lang="en-US" sz="1600" dirty="0"/>
                <a:t>M4</a:t>
              </a:r>
            </a:p>
          </p:txBody>
        </p:sp>
        <p:sp>
          <p:nvSpPr>
            <p:cNvPr id="36" name="Line 40"/>
            <p:cNvSpPr>
              <a:spLocks noChangeShapeType="1"/>
            </p:cNvSpPr>
            <p:nvPr/>
          </p:nvSpPr>
          <p:spPr bwMode="auto">
            <a:xfrm>
              <a:off x="528" y="2832"/>
              <a:ext cx="0" cy="288"/>
            </a:xfrm>
            <a:prstGeom prst="line">
              <a:avLst/>
            </a:prstGeom>
            <a:noFill/>
            <a:ln w="38100">
              <a:solidFill>
                <a:srgbClr val="FF0000"/>
              </a:solidFill>
              <a:round/>
              <a:headEnd/>
              <a:tailEnd type="triangle" w="med" len="med"/>
            </a:ln>
            <a:effectLst/>
          </p:spPr>
          <p:txBody>
            <a:bodyPr/>
            <a:lstStyle/>
            <a:p>
              <a:endParaRPr lang="pl-PL" sz="1600"/>
            </a:p>
          </p:txBody>
        </p:sp>
        <p:sp>
          <p:nvSpPr>
            <p:cNvPr id="37" name="Line 41"/>
            <p:cNvSpPr>
              <a:spLocks noChangeShapeType="1"/>
            </p:cNvSpPr>
            <p:nvPr/>
          </p:nvSpPr>
          <p:spPr bwMode="auto">
            <a:xfrm>
              <a:off x="2016" y="2832"/>
              <a:ext cx="0" cy="288"/>
            </a:xfrm>
            <a:prstGeom prst="line">
              <a:avLst/>
            </a:prstGeom>
            <a:noFill/>
            <a:ln w="38100">
              <a:solidFill>
                <a:srgbClr val="FF0000"/>
              </a:solidFill>
              <a:round/>
              <a:headEnd/>
              <a:tailEnd type="triangle" w="med" len="med"/>
            </a:ln>
            <a:effectLst/>
          </p:spPr>
          <p:txBody>
            <a:bodyPr/>
            <a:lstStyle/>
            <a:p>
              <a:endParaRPr lang="pl-PL" sz="1600"/>
            </a:p>
          </p:txBody>
        </p:sp>
        <p:sp>
          <p:nvSpPr>
            <p:cNvPr id="38" name="Line 42"/>
            <p:cNvSpPr>
              <a:spLocks noChangeShapeType="1"/>
            </p:cNvSpPr>
            <p:nvPr/>
          </p:nvSpPr>
          <p:spPr bwMode="auto">
            <a:xfrm>
              <a:off x="3458" y="2832"/>
              <a:ext cx="0" cy="288"/>
            </a:xfrm>
            <a:prstGeom prst="line">
              <a:avLst/>
            </a:prstGeom>
            <a:noFill/>
            <a:ln w="38100">
              <a:solidFill>
                <a:srgbClr val="FF0000"/>
              </a:solidFill>
              <a:round/>
              <a:headEnd/>
              <a:tailEnd type="triangle" w="med" len="med"/>
            </a:ln>
            <a:effectLst/>
          </p:spPr>
          <p:txBody>
            <a:bodyPr/>
            <a:lstStyle/>
            <a:p>
              <a:endParaRPr lang="pl-PL" sz="1600"/>
            </a:p>
          </p:txBody>
        </p:sp>
        <p:sp>
          <p:nvSpPr>
            <p:cNvPr id="39" name="Line 43"/>
            <p:cNvSpPr>
              <a:spLocks noChangeShapeType="1"/>
            </p:cNvSpPr>
            <p:nvPr/>
          </p:nvSpPr>
          <p:spPr bwMode="auto">
            <a:xfrm>
              <a:off x="4866" y="2832"/>
              <a:ext cx="0" cy="288"/>
            </a:xfrm>
            <a:prstGeom prst="line">
              <a:avLst/>
            </a:prstGeom>
            <a:noFill/>
            <a:ln w="38100">
              <a:solidFill>
                <a:srgbClr val="FF0000"/>
              </a:solidFill>
              <a:round/>
              <a:headEnd/>
              <a:tailEnd type="triangle" w="med" len="med"/>
            </a:ln>
            <a:effectLst/>
          </p:spPr>
          <p:txBody>
            <a:bodyPr/>
            <a:lstStyle/>
            <a:p>
              <a:endParaRPr lang="pl-PL" sz="1600"/>
            </a:p>
          </p:txBody>
        </p:sp>
      </p:grpSp>
      <p:grpSp>
        <p:nvGrpSpPr>
          <p:cNvPr id="40" name="Group 49"/>
          <p:cNvGrpSpPr>
            <a:grpSpLocks/>
          </p:cNvGrpSpPr>
          <p:nvPr/>
        </p:nvGrpSpPr>
        <p:grpSpPr bwMode="auto">
          <a:xfrm>
            <a:off x="1280864" y="5661244"/>
            <a:ext cx="6985001" cy="647700"/>
            <a:chOff x="480" y="3408"/>
            <a:chExt cx="4400" cy="408"/>
          </a:xfrm>
        </p:grpSpPr>
        <p:sp>
          <p:nvSpPr>
            <p:cNvPr id="41" name="AutoShape 44"/>
            <p:cNvSpPr>
              <a:spLocks/>
            </p:cNvSpPr>
            <p:nvPr/>
          </p:nvSpPr>
          <p:spPr bwMode="auto">
            <a:xfrm rot="16200000">
              <a:off x="1152" y="2736"/>
              <a:ext cx="192" cy="1536"/>
            </a:xfrm>
            <a:prstGeom prst="leftBrace">
              <a:avLst>
                <a:gd name="adj1" fmla="val 66667"/>
                <a:gd name="adj2" fmla="val 50963"/>
              </a:avLst>
            </a:prstGeom>
            <a:noFill/>
            <a:ln w="25400">
              <a:solidFill>
                <a:srgbClr val="1C5A61"/>
              </a:solidFill>
              <a:round/>
              <a:headEnd/>
              <a:tailEnd/>
            </a:ln>
            <a:effectLst/>
          </p:spPr>
          <p:txBody>
            <a:bodyPr wrap="none" anchor="ctr"/>
            <a:lstStyle/>
            <a:p>
              <a:endParaRPr lang="pl-PL" sz="1600"/>
            </a:p>
          </p:txBody>
        </p:sp>
        <p:sp>
          <p:nvSpPr>
            <p:cNvPr id="42" name="AutoShape 45"/>
            <p:cNvSpPr>
              <a:spLocks/>
            </p:cNvSpPr>
            <p:nvPr/>
          </p:nvSpPr>
          <p:spPr bwMode="auto">
            <a:xfrm rot="16200000">
              <a:off x="4089" y="2799"/>
              <a:ext cx="181" cy="1400"/>
            </a:xfrm>
            <a:prstGeom prst="leftBrace">
              <a:avLst>
                <a:gd name="adj1" fmla="val 66667"/>
                <a:gd name="adj2" fmla="val 50963"/>
              </a:avLst>
            </a:prstGeom>
            <a:noFill/>
            <a:ln w="25400">
              <a:solidFill>
                <a:srgbClr val="1C5A61"/>
              </a:solidFill>
              <a:round/>
              <a:headEnd/>
              <a:tailEnd/>
            </a:ln>
            <a:effectLst/>
          </p:spPr>
          <p:txBody>
            <a:bodyPr wrap="none" anchor="ctr"/>
            <a:lstStyle/>
            <a:p>
              <a:endParaRPr lang="pl-PL" sz="1600"/>
            </a:p>
          </p:txBody>
        </p:sp>
        <p:sp>
          <p:nvSpPr>
            <p:cNvPr id="43" name="Text Box 46"/>
            <p:cNvSpPr txBox="1">
              <a:spLocks noChangeArrowheads="1"/>
            </p:cNvSpPr>
            <p:nvPr/>
          </p:nvSpPr>
          <p:spPr bwMode="auto">
            <a:xfrm>
              <a:off x="1056" y="3589"/>
              <a:ext cx="432" cy="213"/>
            </a:xfrm>
            <a:prstGeom prst="rect">
              <a:avLst/>
            </a:prstGeom>
            <a:noFill/>
            <a:ln w="12700">
              <a:noFill/>
              <a:miter lim="800000"/>
              <a:headEnd/>
              <a:tailEnd/>
            </a:ln>
            <a:effectLst/>
          </p:spPr>
          <p:txBody>
            <a:bodyPr>
              <a:spAutoFit/>
            </a:bodyPr>
            <a:lstStyle/>
            <a:p>
              <a:pPr>
                <a:spcBef>
                  <a:spcPct val="50000"/>
                </a:spcBef>
              </a:pPr>
              <a:r>
                <a:rPr lang="en-US" sz="1600" dirty="0"/>
                <a:t>M12</a:t>
              </a:r>
            </a:p>
          </p:txBody>
        </p:sp>
        <p:sp>
          <p:nvSpPr>
            <p:cNvPr id="44" name="Text Box 47"/>
            <p:cNvSpPr txBox="1">
              <a:spLocks noChangeArrowheads="1"/>
            </p:cNvSpPr>
            <p:nvPr/>
          </p:nvSpPr>
          <p:spPr bwMode="auto">
            <a:xfrm>
              <a:off x="4018" y="3603"/>
              <a:ext cx="394" cy="213"/>
            </a:xfrm>
            <a:prstGeom prst="rect">
              <a:avLst/>
            </a:prstGeom>
            <a:noFill/>
            <a:ln w="12700">
              <a:noFill/>
              <a:miter lim="800000"/>
              <a:headEnd/>
              <a:tailEnd/>
            </a:ln>
            <a:effectLst/>
          </p:spPr>
          <p:txBody>
            <a:bodyPr wrap="square">
              <a:spAutoFit/>
            </a:bodyPr>
            <a:lstStyle/>
            <a:p>
              <a:pPr>
                <a:spcBef>
                  <a:spcPct val="50000"/>
                </a:spcBef>
              </a:pPr>
              <a:r>
                <a:rPr lang="en-US" sz="1600" dirty="0"/>
                <a:t>M34</a:t>
              </a:r>
            </a:p>
          </p:txBody>
        </p:sp>
      </p:grpSp>
      <p:sp>
        <p:nvSpPr>
          <p:cNvPr id="45" name="Text Box 51"/>
          <p:cNvSpPr txBox="1">
            <a:spLocks noChangeArrowheads="1"/>
          </p:cNvSpPr>
          <p:nvPr/>
        </p:nvSpPr>
        <p:spPr bwMode="auto">
          <a:xfrm>
            <a:off x="3152800" y="5949280"/>
            <a:ext cx="4038600" cy="338554"/>
          </a:xfrm>
          <a:prstGeom prst="rect">
            <a:avLst/>
          </a:prstGeom>
          <a:noFill/>
          <a:ln w="12700">
            <a:noFill/>
            <a:miter lim="800000"/>
            <a:headEnd/>
            <a:tailEnd/>
          </a:ln>
          <a:effectLst/>
        </p:spPr>
        <p:txBody>
          <a:bodyPr>
            <a:spAutoFit/>
          </a:bodyPr>
          <a:lstStyle/>
          <a:p>
            <a:pPr>
              <a:spcBef>
                <a:spcPct val="50000"/>
              </a:spcBef>
            </a:pPr>
            <a:r>
              <a:rPr lang="en-US" sz="1600" b="1" dirty="0"/>
              <a:t>Compare M0 – M12 vs  M0 – M34</a:t>
            </a:r>
          </a:p>
        </p:txBody>
      </p:sp>
      <p:graphicFrame>
        <p:nvGraphicFramePr>
          <p:cNvPr id="123909" name="Object 5"/>
          <p:cNvGraphicFramePr>
            <a:graphicFrameLocks noChangeAspect="1"/>
          </p:cNvGraphicFramePr>
          <p:nvPr/>
        </p:nvGraphicFramePr>
        <p:xfrm>
          <a:off x="7450088" y="4221088"/>
          <a:ext cx="1635125" cy="681037"/>
        </p:xfrm>
        <a:graphic>
          <a:graphicData uri="http://schemas.openxmlformats.org/presentationml/2006/ole">
            <mc:AlternateContent xmlns:mc="http://schemas.openxmlformats.org/markup-compatibility/2006">
              <mc:Choice xmlns:v="urn:schemas-microsoft-com:vml" Requires="v">
                <p:oleObj name="Document" r:id="rId10" imgW="3332642" imgH="1394657" progId="Word.Document.8">
                  <p:embed/>
                </p:oleObj>
              </mc:Choice>
              <mc:Fallback>
                <p:oleObj name="Document" r:id="rId10" imgW="3332642" imgH="1394657" progId="Word.Document.8">
                  <p:embed/>
                  <p:pic>
                    <p:nvPicPr>
                      <p:cNvPr id="12390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50088" y="4221088"/>
                        <a:ext cx="1635125"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756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45"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Naïve </a:t>
            </a:r>
            <a:r>
              <a:rPr lang="pl-PL" sz="3600" dirty="0"/>
              <a:t>Bayes </a:t>
            </a:r>
            <a:r>
              <a:rPr lang="en-US" sz="3600" dirty="0"/>
              <a:t>classifier</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45</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91683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This simple but effective classifier is based on the well-known Bayes theorem:</a:t>
            </a:r>
          </a:p>
          <a:p>
            <a:pPr marR="0" lvl="0" algn="l" defTabSz="914400" rtl="0" eaLnBrk="0" fontAlgn="base" latinLnBrk="0" hangingPunct="0">
              <a:lnSpc>
                <a:spcPct val="100000"/>
              </a:lnSpc>
              <a:spcBef>
                <a:spcPct val="20000"/>
              </a:spcBef>
              <a:spcAft>
                <a:spcPct val="0"/>
              </a:spcAft>
              <a:buClrTx/>
              <a:buSzTx/>
              <a:tabLst/>
              <a:defRPr/>
            </a:pPr>
            <a:endParaRPr lang="pl-PL" sz="2000" baseline="0" dirty="0">
              <a:latin typeface="+mn-lt"/>
            </a:endParaRPr>
          </a:p>
          <a:p>
            <a:pPr marR="0" lvl="0" algn="l" defTabSz="914400" rtl="0" eaLnBrk="0" fontAlgn="base" latinLnBrk="0" hangingPunct="0">
              <a:lnSpc>
                <a:spcPct val="100000"/>
              </a:lnSpc>
              <a:spcBef>
                <a:spcPct val="20000"/>
              </a:spcBef>
              <a:spcAft>
                <a:spcPct val="0"/>
              </a:spcAft>
              <a:buClrTx/>
              <a:buSzTx/>
              <a:tabLst/>
              <a:defRPr/>
            </a:pPr>
            <a:endParaRPr kumimoji="0" lang="pl-PL" sz="2000" b="0" i="0" u="none" strike="noStrike" kern="1200" cap="none" spc="0" normalizeH="0" noProof="0" dirty="0">
              <a:ln>
                <a:noFill/>
              </a:ln>
              <a:solidFill>
                <a:schemeClr val="tx1"/>
              </a:solidFill>
              <a:effectLst/>
              <a:uLnTx/>
              <a:uFillTx/>
              <a:latin typeface="+mn-lt"/>
              <a:ea typeface="+mn-ea"/>
              <a:cs typeface="+mn-cs"/>
            </a:endParaRPr>
          </a:p>
          <a:p>
            <a:pPr marR="0" lvl="0" algn="l" defTabSz="914400" rtl="0" eaLnBrk="0" fontAlgn="base" latinLnBrk="0" hangingPunct="0">
              <a:lnSpc>
                <a:spcPct val="100000"/>
              </a:lnSpc>
              <a:spcBef>
                <a:spcPct val="20000"/>
              </a:spcBef>
              <a:spcAft>
                <a:spcPct val="0"/>
              </a:spcAft>
              <a:buClrTx/>
              <a:buSzTx/>
              <a:tabLst/>
              <a:defRPr/>
            </a:pPr>
            <a:r>
              <a:rPr lang="en-US" sz="2000" dirty="0">
                <a:latin typeface="+mn-lt"/>
              </a:rPr>
              <a:t>Example</a:t>
            </a:r>
            <a:r>
              <a:rPr lang="pl-PL" sz="2000" dirty="0">
                <a:latin typeface="+mn-lt"/>
              </a:rPr>
              <a:t>:</a:t>
            </a:r>
          </a:p>
          <a:p>
            <a:pPr eaLnBrk="0" hangingPunct="0">
              <a:spcBef>
                <a:spcPct val="20000"/>
              </a:spcBef>
              <a:defRPr/>
            </a:pPr>
            <a:r>
              <a:rPr lang="pl-PL" sz="2000" dirty="0">
                <a:latin typeface="+mn-lt"/>
              </a:rPr>
              <a:t>House </a:t>
            </a:r>
            <a:r>
              <a:rPr lang="en-US" sz="2000" dirty="0">
                <a:latin typeface="+mn-lt"/>
              </a:rPr>
              <a:t>MD knows that </a:t>
            </a:r>
            <a:r>
              <a:rPr lang="pl-PL" sz="2000" dirty="0">
                <a:latin typeface="+mn-lt"/>
              </a:rPr>
              <a:t>50% </a:t>
            </a:r>
            <a:r>
              <a:rPr lang="en-US" sz="2000" dirty="0">
                <a:latin typeface="+mn-lt"/>
              </a:rPr>
              <a:t>of people affected by lupus </a:t>
            </a:r>
            <a:r>
              <a:rPr lang="pl-PL" sz="2000" dirty="0">
                <a:solidFill>
                  <a:prstClr val="black"/>
                </a:solidFill>
                <a:latin typeface="Calibri"/>
              </a:rPr>
              <a:t>(</a:t>
            </a:r>
            <a:r>
              <a:rPr lang="en-US" sz="2000" dirty="0">
                <a:solidFill>
                  <a:prstClr val="black"/>
                </a:solidFill>
                <a:latin typeface="Calibri"/>
              </a:rPr>
              <a:t>event</a:t>
            </a:r>
            <a:r>
              <a:rPr lang="pl-PL" sz="2000" dirty="0">
                <a:solidFill>
                  <a:prstClr val="black"/>
                </a:solidFill>
                <a:latin typeface="Calibri"/>
              </a:rPr>
              <a:t> T) </a:t>
            </a:r>
            <a:r>
              <a:rPr lang="en-US" sz="2000" dirty="0">
                <a:solidFill>
                  <a:prstClr val="black"/>
                </a:solidFill>
                <a:latin typeface="Calibri"/>
              </a:rPr>
              <a:t>suffers from serious rash </a:t>
            </a:r>
            <a:r>
              <a:rPr lang="pl-PL" sz="2000" dirty="0">
                <a:latin typeface="+mn-lt"/>
              </a:rPr>
              <a:t>(</a:t>
            </a:r>
            <a:r>
              <a:rPr lang="en-US" sz="2000" dirty="0">
                <a:latin typeface="+mn-lt"/>
              </a:rPr>
              <a:t>event </a:t>
            </a:r>
            <a:r>
              <a:rPr lang="pl-PL" sz="2000" dirty="0">
                <a:latin typeface="+mn-lt"/>
              </a:rPr>
              <a:t>W) – </a:t>
            </a:r>
            <a:r>
              <a:rPr lang="en-US" sz="2000" dirty="0">
                <a:latin typeface="+mn-lt"/>
              </a:rPr>
              <a:t>in other words:</a:t>
            </a:r>
            <a:r>
              <a:rPr lang="pl-PL" sz="2000" dirty="0">
                <a:latin typeface="+mn-lt"/>
              </a:rPr>
              <a:t> P(W|T)=0</a:t>
            </a:r>
            <a:r>
              <a:rPr lang="en-US" sz="2000" dirty="0">
                <a:latin typeface="+mn-lt"/>
              </a:rPr>
              <a:t>.</a:t>
            </a:r>
            <a:r>
              <a:rPr lang="pl-PL" sz="2000" dirty="0">
                <a:latin typeface="+mn-lt"/>
              </a:rPr>
              <a:t>5. </a:t>
            </a:r>
            <a:r>
              <a:rPr lang="en-US" sz="2000" dirty="0">
                <a:latin typeface="+mn-lt"/>
              </a:rPr>
              <a:t>In general population lupus occurs in </a:t>
            </a:r>
            <a:r>
              <a:rPr lang="pl-PL" sz="2000" dirty="0">
                <a:latin typeface="+mn-lt"/>
              </a:rPr>
              <a:t>1 </a:t>
            </a:r>
            <a:r>
              <a:rPr lang="en-US" sz="2000" dirty="0">
                <a:latin typeface="+mn-lt"/>
              </a:rPr>
              <a:t>per </a:t>
            </a:r>
            <a:r>
              <a:rPr lang="pl-PL" sz="2000" dirty="0">
                <a:latin typeface="+mn-lt"/>
              </a:rPr>
              <a:t>50 000 </a:t>
            </a:r>
            <a:r>
              <a:rPr lang="en-US" sz="2000" dirty="0">
                <a:latin typeface="+mn-lt"/>
              </a:rPr>
              <a:t>people </a:t>
            </a:r>
            <a:r>
              <a:rPr lang="pl-PL" sz="2000" dirty="0">
                <a:latin typeface="+mn-lt"/>
              </a:rPr>
              <a:t>(</a:t>
            </a:r>
            <a:r>
              <a:rPr lang="en-US" sz="2000" dirty="0" err="1">
                <a:latin typeface="+mn-lt"/>
              </a:rPr>
              <a:t>i.e</a:t>
            </a:r>
            <a:r>
              <a:rPr lang="pl-PL" sz="2000" dirty="0">
                <a:latin typeface="+mn-lt"/>
              </a:rPr>
              <a:t>. P(T)=1/50000), </a:t>
            </a:r>
            <a:r>
              <a:rPr lang="en-US" sz="2000" dirty="0">
                <a:latin typeface="+mn-lt"/>
              </a:rPr>
              <a:t>and rash for </a:t>
            </a:r>
            <a:r>
              <a:rPr lang="pl-PL" sz="2000" dirty="0">
                <a:latin typeface="+mn-lt"/>
              </a:rPr>
              <a:t>1 </a:t>
            </a:r>
            <a:r>
              <a:rPr lang="en-US" sz="2000" dirty="0">
                <a:latin typeface="+mn-lt"/>
              </a:rPr>
              <a:t>per</a:t>
            </a:r>
            <a:r>
              <a:rPr lang="pl-PL" sz="2000" dirty="0">
                <a:latin typeface="+mn-lt"/>
              </a:rPr>
              <a:t> 20 </a:t>
            </a:r>
            <a:r>
              <a:rPr lang="en-US" sz="2000" dirty="0">
                <a:latin typeface="+mn-lt"/>
              </a:rPr>
              <a:t>people </a:t>
            </a:r>
            <a:r>
              <a:rPr lang="pl-PL" sz="2000" dirty="0">
                <a:latin typeface="+mn-lt"/>
              </a:rPr>
              <a:t>(P(W)=1/20). </a:t>
            </a:r>
            <a:r>
              <a:rPr lang="en-US" sz="2000" dirty="0">
                <a:latin typeface="+mn-lt"/>
              </a:rPr>
              <a:t>What is a probability of having a lupus when rash was already diagnosed?</a:t>
            </a:r>
            <a:endParaRPr lang="pl-PL" sz="2000" dirty="0">
              <a:latin typeface="+mn-lt"/>
            </a:endParaRPr>
          </a:p>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8" name="Object 4"/>
          <p:cNvGraphicFramePr>
            <a:graphicFrameLocks noChangeAspect="1"/>
          </p:cNvGraphicFramePr>
          <p:nvPr/>
        </p:nvGraphicFramePr>
        <p:xfrm>
          <a:off x="2648744" y="2590669"/>
          <a:ext cx="3456384" cy="766323"/>
        </p:xfrm>
        <a:graphic>
          <a:graphicData uri="http://schemas.openxmlformats.org/presentationml/2006/ole">
            <mc:AlternateContent xmlns:mc="http://schemas.openxmlformats.org/markup-compatibility/2006">
              <mc:Choice xmlns:v="urn:schemas-microsoft-com:vml" Requires="v">
                <p:oleObj name="Equation" r:id="rId2" imgW="3022560" imgH="787320" progId="Equation.3">
                  <p:embed/>
                </p:oleObj>
              </mc:Choice>
              <mc:Fallback>
                <p:oleObj name="Equation" r:id="rId2" imgW="3022560" imgH="787320" progId="Equation.3">
                  <p:embed/>
                  <p:pic>
                    <p:nvPicPr>
                      <p:cNvPr id="8"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744" y="2590669"/>
                        <a:ext cx="3456384" cy="7663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2882" name="Object 2"/>
          <p:cNvGraphicFramePr>
            <a:graphicFrameLocks noChangeAspect="1"/>
          </p:cNvGraphicFramePr>
          <p:nvPr/>
        </p:nvGraphicFramePr>
        <p:xfrm>
          <a:off x="2648744" y="5503863"/>
          <a:ext cx="3877755" cy="445417"/>
        </p:xfrm>
        <a:graphic>
          <a:graphicData uri="http://schemas.openxmlformats.org/presentationml/2006/ole">
            <mc:AlternateContent xmlns:mc="http://schemas.openxmlformats.org/markup-compatibility/2006">
              <mc:Choice xmlns:v="urn:schemas-microsoft-com:vml" Requires="v">
                <p:oleObj name="Równanie" r:id="rId4" imgW="3098520" imgH="419040" progId="Equation.3">
                  <p:embed/>
                </p:oleObj>
              </mc:Choice>
              <mc:Fallback>
                <p:oleObj name="Równanie" r:id="rId4" imgW="3098520" imgH="419040" progId="Equation.3">
                  <p:embed/>
                  <p:pic>
                    <p:nvPicPr>
                      <p:cNvPr id="1228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744" y="5503863"/>
                        <a:ext cx="3877755" cy="4454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97477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Naïve Bayes classifier – how it works?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46</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91683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776536" y="1916832"/>
            <a:ext cx="8138864" cy="425536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Let each attribute and class label represent random variable</a:t>
            </a: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Having a set of attribute values (A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,…,A</a:t>
            </a:r>
            <a:r>
              <a:rPr kumimoji="0" lang="en-US" sz="2400" b="0" i="0" u="none" strike="noStrike" kern="1200" cap="none" spc="0" normalizeH="0" baseline="-25000" noProof="0" dirty="0">
                <a:ln>
                  <a:noFill/>
                </a:ln>
                <a:solidFill>
                  <a:schemeClr val="tx1"/>
                </a:solidFill>
                <a:effectLst/>
                <a:uLnTx/>
                <a:uFillTx/>
                <a:latin typeface="+mn-lt"/>
                <a:ea typeface="+mn-ea"/>
                <a:cs typeface="+mn-cs"/>
              </a:rPr>
              <a:t>n</a:t>
            </a:r>
            <a:r>
              <a:rPr kumimoji="0" lang="en-US" sz="2400" b="0" i="0" u="none" strike="noStrike" kern="1200" cap="none" spc="0" normalizeH="0" baseline="0" noProof="0" dirty="0">
                <a:ln>
                  <a:noFill/>
                </a:ln>
                <a:solidFill>
                  <a:schemeClr val="tx1"/>
                </a:solidFill>
                <a:effectLst/>
                <a:uLnTx/>
                <a:uFillTx/>
                <a:latin typeface="+mn-lt"/>
                <a:ea typeface="+mn-ea"/>
                <a:cs typeface="+mn-cs"/>
              </a:rPr>
              <a:t>) </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The aim is to predict a value of class label C</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lang="en-US" sz="2400" dirty="0">
                <a:latin typeface="+mn-lt"/>
              </a:rPr>
              <a:t>To put it using statistical rigor</a:t>
            </a:r>
            <a:r>
              <a:rPr kumimoji="0" lang="pl-PL" sz="2400" b="0" i="0" u="none" strike="noStrike" kern="1200" cap="none" spc="0" normalizeH="0" baseline="0" noProof="0" dirty="0">
                <a:ln>
                  <a:noFill/>
                </a:ln>
                <a:solidFill>
                  <a:schemeClr val="tx1"/>
                </a:solidFill>
                <a:effectLst/>
                <a:uLnTx/>
                <a:uFillTx/>
                <a:latin typeface="+mn-lt"/>
                <a:ea typeface="+mn-ea"/>
                <a:cs typeface="+mn-cs"/>
              </a:rPr>
              <a:t>:</a:t>
            </a:r>
            <a:r>
              <a:rPr kumimoji="0" lang="pl-PL" sz="2400" b="0" i="0" u="none" strike="noStrike" kern="1200" cap="none" spc="0" normalizeH="0" noProof="0" dirty="0">
                <a:ln>
                  <a:noFill/>
                </a:ln>
                <a:solidFill>
                  <a:schemeClr val="tx1"/>
                </a:solidFill>
                <a:effectLst/>
                <a:uLnTx/>
                <a:uFillTx/>
                <a:latin typeface="+mn-lt"/>
                <a:ea typeface="+mn-ea"/>
                <a:cs typeface="+mn-cs"/>
              </a:rPr>
              <a:t> </a:t>
            </a:r>
            <a:r>
              <a:rPr kumimoji="0" lang="en-US" sz="2400" b="0" i="0" u="none" strike="noStrike" kern="1200" cap="none" spc="0" normalizeH="0" noProof="0" dirty="0">
                <a:ln>
                  <a:noFill/>
                </a:ln>
                <a:solidFill>
                  <a:schemeClr val="tx1"/>
                </a:solidFill>
                <a:effectLst/>
                <a:uLnTx/>
                <a:uFillTx/>
                <a:latin typeface="+mn-lt"/>
                <a:ea typeface="+mn-ea"/>
                <a:cs typeface="+mn-cs"/>
              </a:rPr>
              <a:t>we want to find a value of </a:t>
            </a:r>
            <a:r>
              <a:rPr kumimoji="0" lang="pl-PL" sz="2400" b="0" i="0" u="none" strike="noStrike" kern="1200" cap="none" spc="0" normalizeH="0" noProof="0" dirty="0">
                <a:ln>
                  <a:noFill/>
                </a:ln>
                <a:solidFill>
                  <a:schemeClr val="tx1"/>
                </a:solidFill>
                <a:effectLst/>
                <a:uLnTx/>
                <a:uFillTx/>
                <a:latin typeface="+mn-lt"/>
                <a:ea typeface="+mn-ea"/>
                <a:cs typeface="+mn-cs"/>
              </a:rPr>
              <a:t>C </a:t>
            </a:r>
            <a:r>
              <a:rPr lang="en-US" sz="2400" dirty="0">
                <a:latin typeface="+mn-lt"/>
              </a:rPr>
              <a:t>which maximizes </a:t>
            </a:r>
            <a:r>
              <a:rPr kumimoji="0" lang="en-US" sz="2400" b="0" i="0" u="none" strike="noStrike" kern="1200" cap="none" spc="0" normalizeH="0" baseline="0" noProof="0" dirty="0">
                <a:ln>
                  <a:noFill/>
                </a:ln>
                <a:solidFill>
                  <a:schemeClr val="tx1"/>
                </a:solidFill>
                <a:effectLst/>
                <a:uLnTx/>
                <a:uFillTx/>
                <a:latin typeface="+mn-lt"/>
                <a:ea typeface="+mn-ea"/>
                <a:cs typeface="+mn-cs"/>
              </a:rPr>
              <a:t>P(C| 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,…,A</a:t>
            </a:r>
            <a:r>
              <a:rPr kumimoji="0" lang="en-US" sz="2400" b="0" i="0" u="none" strike="noStrike" kern="1200" cap="none" spc="0" normalizeH="0" baseline="-25000" noProof="0" dirty="0">
                <a:ln>
                  <a:noFill/>
                </a:ln>
                <a:solidFill>
                  <a:schemeClr val="tx1"/>
                </a:solidFill>
                <a:effectLst/>
                <a:uLnTx/>
                <a:uFillTx/>
                <a:latin typeface="+mn-lt"/>
                <a:ea typeface="+mn-ea"/>
                <a:cs typeface="+mn-cs"/>
              </a:rPr>
              <a:t>n </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lang="en-US" sz="2400" dirty="0">
                <a:latin typeface="+mn-lt"/>
              </a:rPr>
              <a:t>Is it possible to estimate a value of</a:t>
            </a:r>
            <a:r>
              <a:rPr kumimoji="0" lang="en-US" sz="2400" b="0" i="0" u="none" strike="noStrike" kern="1200" cap="none" spc="0" normalizeH="0" baseline="0" noProof="0" dirty="0">
                <a:ln>
                  <a:noFill/>
                </a:ln>
                <a:solidFill>
                  <a:schemeClr val="tx1"/>
                </a:solidFill>
                <a:effectLst/>
                <a:uLnTx/>
                <a:uFillTx/>
                <a:latin typeface="+mn-lt"/>
                <a:ea typeface="+mn-ea"/>
                <a:cs typeface="+mn-cs"/>
              </a:rPr>
              <a:t> P(C| 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,…,A</a:t>
            </a:r>
            <a:r>
              <a:rPr kumimoji="0" lang="en-US" sz="2400" b="0" i="0" u="none" strike="noStrike" kern="1200" cap="none" spc="0" normalizeH="0" baseline="-25000" noProof="0" dirty="0">
                <a:ln>
                  <a:noFill/>
                </a:ln>
                <a:solidFill>
                  <a:schemeClr val="tx1"/>
                </a:solidFill>
                <a:effectLst/>
                <a:uLnTx/>
                <a:uFillTx/>
                <a:latin typeface="+mn-lt"/>
                <a:ea typeface="+mn-ea"/>
                <a:cs typeface="+mn-cs"/>
              </a:rPr>
              <a:t>n </a:t>
            </a:r>
            <a:r>
              <a:rPr kumimoji="0" lang="en-US" sz="2400" b="0" i="0" u="none" strike="noStrike" kern="1200" cap="none" spc="0" normalizeH="0" baseline="0" noProof="0" dirty="0">
                <a:ln>
                  <a:noFill/>
                </a:ln>
                <a:solidFill>
                  <a:schemeClr val="tx1"/>
                </a:solidFill>
                <a:effectLst/>
                <a:uLnTx/>
                <a:uFillTx/>
                <a:latin typeface="+mn-lt"/>
                <a:ea typeface="+mn-ea"/>
                <a:cs typeface="+mn-cs"/>
              </a:rPr>
              <a:t>) directly from the data?</a:t>
            </a:r>
          </a:p>
        </p:txBody>
      </p:sp>
    </p:spTree>
    <p:extLst>
      <p:ext uri="{BB962C8B-B14F-4D97-AF65-F5344CB8AC3E}">
        <p14:creationId xmlns:p14="http://schemas.microsoft.com/office/powerpoint/2010/main" val="1390270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Naïve Bayes classifier – how it works?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47</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91683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bwMode="auto">
          <a:xfrm>
            <a:off x="848544" y="1916832"/>
            <a:ext cx="8143056"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Algorithm:</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Calculate P(C | 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 …, A</a:t>
            </a:r>
            <a:r>
              <a:rPr kumimoji="0" lang="en-US" sz="2400" b="0" i="0" u="none" strike="noStrike" kern="1200" cap="none" spc="0" normalizeH="0" baseline="-25000" noProof="0" dirty="0">
                <a:ln>
                  <a:noFill/>
                </a:ln>
                <a:solidFill>
                  <a:schemeClr val="tx1"/>
                </a:solidFill>
                <a:effectLst/>
                <a:uLnTx/>
                <a:uFillTx/>
                <a:latin typeface="+mn-lt"/>
                <a:ea typeface="+mn-ea"/>
                <a:cs typeface="+mn-cs"/>
              </a:rPr>
              <a:t>n</a:t>
            </a:r>
            <a:r>
              <a:rPr kumimoji="0" lang="en-US" sz="2400" b="0" i="0" u="none" strike="noStrike" kern="1200" cap="none" spc="0" normalizeH="0" baseline="0" noProof="0" dirty="0">
                <a:ln>
                  <a:noFill/>
                </a:ln>
                <a:solidFill>
                  <a:schemeClr val="tx1"/>
                </a:solidFill>
                <a:effectLst/>
                <a:uLnTx/>
                <a:uFillTx/>
                <a:latin typeface="+mn-lt"/>
                <a:ea typeface="+mn-ea"/>
                <a:cs typeface="+mn-cs"/>
              </a:rPr>
              <a:t>) for each C using Bayes theorem:</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Use value of C which maximizes</a:t>
            </a:r>
            <a:br>
              <a:rPr kumimoji="0" lang="en-US" sz="2400" b="0" i="0" u="none" strike="noStrike" kern="1200" cap="none" spc="0" normalizeH="0" baseline="0" noProof="0" dirty="0">
                <a:ln>
                  <a:noFill/>
                </a:ln>
                <a:solidFill>
                  <a:schemeClr val="tx1"/>
                </a:solidFill>
                <a:effectLst/>
                <a:uLnTx/>
                <a:uFillTx/>
                <a:latin typeface="+mn-lt"/>
                <a:ea typeface="+mn-ea"/>
                <a:cs typeface="+mn-cs"/>
              </a:rPr>
            </a:br>
            <a:r>
              <a:rPr kumimoji="0" lang="en-US" sz="2400" b="0" i="0" u="none" strike="noStrike" kern="1200" cap="none" spc="0" normalizeH="0" baseline="0" noProof="0" dirty="0">
                <a:ln>
                  <a:noFill/>
                </a:ln>
                <a:solidFill>
                  <a:schemeClr val="tx1"/>
                </a:solidFill>
                <a:effectLst/>
                <a:uLnTx/>
                <a:uFillTx/>
                <a:latin typeface="+mn-lt"/>
                <a:ea typeface="+mn-ea"/>
                <a:cs typeface="+mn-cs"/>
              </a:rPr>
              <a:t>		P(C | 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 …, A</a:t>
            </a:r>
            <a:r>
              <a:rPr kumimoji="0" lang="en-US" sz="2400" b="0" i="0" u="none" strike="noStrike" kern="1200" cap="none" spc="0" normalizeH="0" baseline="-25000" noProof="0" dirty="0">
                <a:ln>
                  <a:noFill/>
                </a:ln>
                <a:solidFill>
                  <a:schemeClr val="tx1"/>
                </a:solidFill>
                <a:effectLst/>
                <a:uLnTx/>
                <a:uFillTx/>
                <a:latin typeface="+mn-lt"/>
                <a:ea typeface="+mn-ea"/>
                <a:cs typeface="+mn-cs"/>
              </a:rPr>
              <a:t>n</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It is equivalent to find </a:t>
            </a:r>
            <a:r>
              <a:rPr lang="pl-PL" sz="2400" dirty="0">
                <a:latin typeface="+mn-lt"/>
              </a:rPr>
              <a:t>C </a:t>
            </a:r>
            <a:r>
              <a:rPr lang="en-US" sz="2400" dirty="0">
                <a:latin typeface="+mn-lt"/>
              </a:rPr>
              <a:t>which maximizes</a:t>
            </a:r>
            <a:br>
              <a:rPr kumimoji="0" lang="en-US" sz="2400" b="0" i="0" u="none" strike="noStrike" kern="1200" cap="none" spc="0" normalizeH="0" baseline="0" noProof="0" dirty="0">
                <a:ln>
                  <a:noFill/>
                </a:ln>
                <a:solidFill>
                  <a:schemeClr val="tx1"/>
                </a:solidFill>
                <a:effectLst/>
                <a:uLnTx/>
                <a:uFillTx/>
                <a:latin typeface="+mn-lt"/>
                <a:ea typeface="+mn-ea"/>
                <a:cs typeface="+mn-cs"/>
              </a:rPr>
            </a:br>
            <a:r>
              <a:rPr kumimoji="0" lang="en-US" sz="2400" b="0" i="0" u="none" strike="noStrike" kern="1200" cap="none" spc="0" normalizeH="0" baseline="0" noProof="0" dirty="0">
                <a:ln>
                  <a:noFill/>
                </a:ln>
                <a:solidFill>
                  <a:schemeClr val="tx1"/>
                </a:solidFill>
                <a:effectLst/>
                <a:uLnTx/>
                <a:uFillTx/>
                <a:latin typeface="+mn-lt"/>
                <a:ea typeface="+mn-ea"/>
                <a:cs typeface="+mn-cs"/>
              </a:rPr>
              <a:t>     	P(A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 …, </a:t>
            </a:r>
            <a:r>
              <a:rPr kumimoji="0" lang="en-US" sz="2400" b="0" i="0" u="none" strike="noStrike" kern="1200" cap="none" spc="0" normalizeH="0" baseline="0" noProof="0" dirty="0" err="1">
                <a:ln>
                  <a:noFill/>
                </a:ln>
                <a:solidFill>
                  <a:schemeClr val="tx1"/>
                </a:solidFill>
                <a:effectLst/>
                <a:uLnTx/>
                <a:uFillTx/>
                <a:latin typeface="+mn-lt"/>
                <a:ea typeface="+mn-ea"/>
                <a:cs typeface="+mn-cs"/>
              </a:rPr>
              <a:t>A</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n</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0" noProof="0" dirty="0">
                <a:ln>
                  <a:noFill/>
                </a:ln>
                <a:solidFill>
                  <a:schemeClr val="tx1"/>
                </a:solidFill>
                <a:effectLst/>
                <a:uLnTx/>
                <a:uFillTx/>
                <a:latin typeface="+mn-lt"/>
                <a:ea typeface="+mn-ea"/>
                <a:cs typeface="+mn-cs"/>
              </a:rPr>
              <a:t>) P(C)</a:t>
            </a:r>
          </a:p>
          <a:p>
            <a:pPr marL="342900" marR="0" lvl="0" indent="-342900" algn="l" defTabSz="914400" rtl="0" eaLnBrk="0" fontAlgn="base" latinLnBrk="0" hangingPunct="0">
              <a:lnSpc>
                <a:spcPct val="90000"/>
              </a:lnSpc>
              <a:spcBef>
                <a:spcPct val="20000"/>
              </a:spcBef>
              <a:spcAft>
                <a:spcPct val="0"/>
              </a:spcAft>
              <a:buClrTx/>
              <a:buSzTx/>
              <a:tabLst/>
              <a:defRPr/>
            </a:pPr>
            <a:r>
              <a:rPr lang="pl-PL" sz="2400" dirty="0">
                <a:latin typeface="+mn-lt"/>
              </a:rPr>
              <a:t>	</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160770" name="Object 2"/>
          <p:cNvGraphicFramePr>
            <a:graphicFrameLocks noChangeAspect="1"/>
          </p:cNvGraphicFramePr>
          <p:nvPr/>
        </p:nvGraphicFramePr>
        <p:xfrm>
          <a:off x="1828800" y="3208139"/>
          <a:ext cx="5791200" cy="796925"/>
        </p:xfrm>
        <a:graphic>
          <a:graphicData uri="http://schemas.openxmlformats.org/presentationml/2006/ole">
            <mc:AlternateContent xmlns:mc="http://schemas.openxmlformats.org/markup-compatibility/2006">
              <mc:Choice xmlns:v="urn:schemas-microsoft-com:vml" Requires="v">
                <p:oleObj name="Equation" r:id="rId2" imgW="4863960" imgH="799920" progId="Equation.3">
                  <p:embed/>
                </p:oleObj>
              </mc:Choice>
              <mc:Fallback>
                <p:oleObj name="Equation" r:id="rId2" imgW="4863960" imgH="799920" progId="Equation.3">
                  <p:embed/>
                  <p:pic>
                    <p:nvPicPr>
                      <p:cNvPr id="16077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208139"/>
                        <a:ext cx="5791200" cy="796925"/>
                      </a:xfrm>
                      <a:prstGeom prst="rect">
                        <a:avLst/>
                      </a:prstGeom>
                      <a:noFill/>
                      <a:ln w="57150" cmpd="thickThin">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29744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Naïve Bayes classifier – how it works?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48</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91683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9" name="Rectangle 3"/>
          <p:cNvSpPr txBox="1">
            <a:spLocks noChangeArrowheads="1"/>
          </p:cNvSpPr>
          <p:nvPr/>
        </p:nvSpPr>
        <p:spPr bwMode="auto">
          <a:xfrm>
            <a:off x="848543" y="2060848"/>
            <a:ext cx="8352929" cy="4176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Let us assume that values of attributes A</a:t>
            </a:r>
            <a:r>
              <a:rPr kumimoji="0" lang="en-US" sz="3200" b="0" i="0" u="none" strike="noStrike" kern="1200" cap="none" spc="0" normalizeH="0" baseline="-25000" noProof="0" dirty="0">
                <a:ln>
                  <a:noFill/>
                </a:ln>
                <a:solidFill>
                  <a:schemeClr val="tx1"/>
                </a:solidFill>
                <a:effectLst/>
                <a:uLnTx/>
                <a:uFillTx/>
                <a:latin typeface="+mn-lt"/>
                <a:ea typeface="+mn-ea"/>
                <a:cs typeface="+mn-cs"/>
              </a:rPr>
              <a:t>i</a:t>
            </a:r>
            <a:r>
              <a:rPr kumimoji="0" lang="en-US" sz="2400" b="0" i="0" u="none" strike="noStrike" kern="1200" cap="none" spc="0" normalizeH="0" baseline="0" noProof="0" dirty="0">
                <a:ln>
                  <a:noFill/>
                </a:ln>
                <a:solidFill>
                  <a:schemeClr val="tx1"/>
                </a:solidFill>
                <a:effectLst/>
                <a:uLnTx/>
                <a:uFillTx/>
                <a:latin typeface="+mn-lt"/>
                <a:ea typeface="+mn-ea"/>
                <a:cs typeface="+mn-cs"/>
              </a:rPr>
              <a:t> are independent for given class:    </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P(A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 …, A</a:t>
            </a:r>
            <a:r>
              <a:rPr kumimoji="0" lang="en-US" sz="2400" b="0" i="0" u="none" strike="noStrike" kern="1200" cap="none" spc="0" normalizeH="0" baseline="-25000" noProof="0" dirty="0">
                <a:ln>
                  <a:noFill/>
                </a:ln>
                <a:solidFill>
                  <a:schemeClr val="tx1"/>
                </a:solidFill>
                <a:effectLst/>
                <a:uLnTx/>
                <a:uFillTx/>
                <a:latin typeface="+mn-lt"/>
                <a:ea typeface="+mn-ea"/>
                <a:cs typeface="+mn-cs"/>
              </a:rPr>
              <a:t>n </a:t>
            </a:r>
            <a:r>
              <a:rPr kumimoji="0" lang="en-US" sz="2400" b="0" i="0" u="none" strike="noStrike" kern="1200" cap="none" spc="0" normalizeH="0" baseline="0" noProof="0" dirty="0">
                <a:ln>
                  <a:noFill/>
                </a:ln>
                <a:solidFill>
                  <a:schemeClr val="tx1"/>
                </a:solidFill>
                <a:effectLst/>
                <a:uLnTx/>
                <a:uFillTx/>
                <a:latin typeface="+mn-lt"/>
                <a:ea typeface="+mn-ea"/>
                <a:cs typeface="+mn-cs"/>
              </a:rPr>
              <a:t>|</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 P(A</a:t>
            </a:r>
            <a:r>
              <a:rPr kumimoji="0" lang="en-US" sz="2400" b="0" i="0" u="none" strike="noStrike" kern="1200" cap="none" spc="0" normalizeH="0" baseline="-25000" noProof="0" dirty="0">
                <a:ln>
                  <a:noFill/>
                </a:ln>
                <a:solidFill>
                  <a:schemeClr val="tx1"/>
                </a:solidFill>
                <a:effectLst/>
                <a:uLnTx/>
                <a:uFillTx/>
                <a:latin typeface="+mn-lt"/>
                <a:ea typeface="+mn-ea"/>
                <a:cs typeface="+mn-cs"/>
              </a:rPr>
              <a:t>1</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P(A</a:t>
            </a:r>
            <a:r>
              <a:rPr kumimoji="0" lang="en-US" sz="2400" b="0" i="0" u="none" strike="noStrike" kern="1200" cap="none" spc="0" normalizeH="0" baseline="-25000" noProof="0" dirty="0">
                <a:ln>
                  <a:noFill/>
                </a:ln>
                <a:solidFill>
                  <a:schemeClr val="tx1"/>
                </a:solidFill>
                <a:effectLst/>
                <a:uLnTx/>
                <a:uFillTx/>
                <a:latin typeface="+mn-lt"/>
                <a:ea typeface="+mn-ea"/>
                <a:cs typeface="+mn-cs"/>
              </a:rPr>
              <a:t>2</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P(A</a:t>
            </a:r>
            <a:r>
              <a:rPr kumimoji="0" lang="en-US" sz="2400" b="0" i="0" u="none" strike="noStrike" kern="1200" cap="none" spc="0" normalizeH="0" baseline="-25000" noProof="0" dirty="0">
                <a:ln>
                  <a:noFill/>
                </a:ln>
                <a:solidFill>
                  <a:schemeClr val="tx1"/>
                </a:solidFill>
                <a:effectLst/>
                <a:uLnTx/>
                <a:uFillTx/>
                <a:latin typeface="+mn-lt"/>
                <a:ea typeface="+mn-ea"/>
                <a:cs typeface="+mn-cs"/>
              </a:rPr>
              <a:t>n</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0" fontAlgn="base" latinLnBrk="0" hangingPunct="0">
              <a:lnSpc>
                <a:spcPct val="100000"/>
              </a:lnSpc>
              <a:spcBef>
                <a:spcPct val="20000"/>
              </a:spcBef>
              <a:spcAft>
                <a:spcPct val="0"/>
              </a:spcAft>
              <a:buClrTx/>
              <a:buSzTx/>
              <a:buFont typeface="Arial" charset="0"/>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 </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Are we able to estimate P(A</a:t>
            </a:r>
            <a:r>
              <a:rPr kumimoji="0" lang="en-US" sz="2800" b="0" i="0" u="none" strike="noStrike" kern="1200" cap="none" spc="0" normalizeH="0" baseline="-25000" noProof="0" dirty="0">
                <a:ln>
                  <a:noFill/>
                </a:ln>
                <a:solidFill>
                  <a:schemeClr val="tx1"/>
                </a:solidFill>
                <a:effectLst/>
                <a:uLnTx/>
                <a:uFillTx/>
                <a:latin typeface="+mn-lt"/>
                <a:ea typeface="+mn-ea"/>
                <a:cs typeface="+mn-cs"/>
              </a:rPr>
              <a:t>i</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8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for all A</a:t>
            </a:r>
            <a:r>
              <a:rPr kumimoji="0" lang="en-US" sz="2800" b="0" i="0" u="none" strike="noStrike" kern="1200" cap="none" spc="0" normalizeH="0" baseline="-25000" noProof="0" dirty="0">
                <a:ln>
                  <a:noFill/>
                </a:ln>
                <a:solidFill>
                  <a:schemeClr val="tx1"/>
                </a:solidFill>
                <a:effectLst/>
                <a:uLnTx/>
                <a:uFillTx/>
                <a:latin typeface="+mn-lt"/>
                <a:ea typeface="+mn-ea"/>
                <a:cs typeface="+mn-cs"/>
              </a:rPr>
              <a:t>i</a:t>
            </a:r>
            <a:r>
              <a:rPr kumimoji="0" lang="en-US" sz="2400" b="0" i="0" u="none" strike="noStrike" kern="1200" cap="none" spc="0" normalizeH="0" baseline="0" noProof="0" dirty="0">
                <a:ln>
                  <a:noFill/>
                </a:ln>
                <a:solidFill>
                  <a:schemeClr val="tx1"/>
                </a:solidFill>
                <a:effectLst/>
                <a:uLnTx/>
                <a:uFillTx/>
                <a:latin typeface="+mn-lt"/>
                <a:ea typeface="+mn-ea"/>
                <a:cs typeface="+mn-cs"/>
              </a:rPr>
              <a:t> and</a:t>
            </a:r>
            <a:r>
              <a:rPr kumimoji="0" lang="pl-PL"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8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a:t>
            </a:r>
          </a:p>
          <a:p>
            <a:pPr marL="742950" marR="0" lvl="1" indent="-285750" algn="l" defTabSz="914400" rtl="0" eaLnBrk="0" fontAlgn="base" latinLnBrk="0" hangingPunct="0">
              <a:lnSpc>
                <a:spcPct val="100000"/>
              </a:lnSpc>
              <a:spcBef>
                <a:spcPct val="20000"/>
              </a:spcBef>
              <a:spcAft>
                <a:spcPct val="0"/>
              </a:spcAft>
              <a:buClrTx/>
              <a:buSzTx/>
              <a:buFont typeface="Arial" charset="0"/>
              <a:buNone/>
              <a:tabLst/>
              <a:defRPr/>
            </a:pPr>
            <a:endParaRPr kumimoji="0" lang="en-US" sz="24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pl-PL" sz="2400" b="0" i="0" u="none" strike="noStrike" kern="1200" cap="none" spc="0" normalizeH="0" baseline="0" noProof="0" dirty="0">
                <a:ln>
                  <a:noFill/>
                </a:ln>
                <a:solidFill>
                  <a:schemeClr val="tx1"/>
                </a:solidFill>
                <a:effectLst/>
                <a:uLnTx/>
                <a:uFillTx/>
                <a:latin typeface="+mn-lt"/>
                <a:ea typeface="+mn-ea"/>
                <a:cs typeface="+mn-cs"/>
              </a:rPr>
              <a:t>Re</a:t>
            </a:r>
            <a:r>
              <a:rPr kumimoji="0" lang="en-US" sz="2400" b="0" i="0" u="none" strike="noStrike" kern="1200" cap="none" spc="0" normalizeH="0" baseline="0" noProof="0" dirty="0">
                <a:ln>
                  <a:noFill/>
                </a:ln>
                <a:solidFill>
                  <a:schemeClr val="tx1"/>
                </a:solidFill>
                <a:effectLst/>
                <a:uLnTx/>
                <a:uFillTx/>
                <a:latin typeface="+mn-lt"/>
                <a:ea typeface="+mn-ea"/>
                <a:cs typeface="+mn-cs"/>
              </a:rPr>
              <a:t>c</a:t>
            </a:r>
            <a:r>
              <a:rPr kumimoji="0" lang="pl-PL" sz="2400" b="0" i="0" u="none" strike="noStrike" kern="1200" cap="none" spc="0" normalizeH="0" baseline="0" noProof="0" dirty="0">
                <a:ln>
                  <a:noFill/>
                </a:ln>
                <a:solidFill>
                  <a:schemeClr val="tx1"/>
                </a:solidFill>
                <a:effectLst/>
                <a:uLnTx/>
                <a:uFillTx/>
                <a:latin typeface="+mn-lt"/>
                <a:ea typeface="+mn-ea"/>
                <a:cs typeface="+mn-cs"/>
              </a:rPr>
              <a:t>ord</a:t>
            </a:r>
            <a:r>
              <a:rPr kumimoji="0" lang="pl-PL" sz="2400" b="0" i="0" u="none" strike="noStrike" kern="1200" cap="none" spc="0" normalizeH="0" noProof="0" dirty="0">
                <a:ln>
                  <a:noFill/>
                </a:ln>
                <a:solidFill>
                  <a:schemeClr val="tx1"/>
                </a:solidFill>
                <a:effectLst/>
                <a:uLnTx/>
                <a:uFillTx/>
                <a:latin typeface="+mn-lt"/>
                <a:ea typeface="+mn-ea"/>
                <a:cs typeface="+mn-cs"/>
              </a:rPr>
              <a:t> </a:t>
            </a:r>
            <a:r>
              <a:rPr kumimoji="0" lang="en-US" sz="2400" b="0" i="0" u="none" strike="noStrike" kern="1200" cap="none" spc="0" normalizeH="0" noProof="0" dirty="0">
                <a:ln>
                  <a:noFill/>
                </a:ln>
                <a:solidFill>
                  <a:schemeClr val="tx1"/>
                </a:solidFill>
                <a:effectLst/>
                <a:uLnTx/>
                <a:uFillTx/>
                <a:latin typeface="+mn-lt"/>
                <a:ea typeface="+mn-ea"/>
                <a:cs typeface="+mn-cs"/>
              </a:rPr>
              <a:t>is classified as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lang="en-US" sz="2400" noProof="0" dirty="0">
                <a:latin typeface="+mn-lt"/>
              </a:rPr>
              <a:t>if</a:t>
            </a:r>
            <a:r>
              <a:rPr kumimoji="0" lang="en-US" sz="2400" b="0" i="0" u="none" strike="noStrike" kern="1200" cap="none" spc="0" normalizeH="0" baseline="0" noProof="0" dirty="0">
                <a:ln>
                  <a:noFill/>
                </a:ln>
                <a:solidFill>
                  <a:schemeClr val="tx1"/>
                </a:solidFill>
                <a:effectLst/>
                <a:uLnTx/>
                <a:uFillTx/>
                <a:latin typeface="+mn-lt"/>
                <a:ea typeface="+mn-ea"/>
                <a:cs typeface="+mn-cs"/>
              </a:rPr>
              <a:t> P(</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a:ln>
                  <a:noFill/>
                </a:ln>
                <a:solidFill>
                  <a:schemeClr val="tx1"/>
                </a:solidFill>
                <a:effectLst/>
                <a:uLnTx/>
                <a:uFillTx/>
                <a:latin typeface="+mn-lt"/>
                <a:ea typeface="+mn-ea"/>
                <a:cs typeface="+mn-cs"/>
                <a:sym typeface="Symbol" pitchFamily="18" charset="2"/>
              </a:rPr>
              <a:t></a:t>
            </a:r>
            <a:r>
              <a:rPr kumimoji="0" lang="en-US" sz="2400" b="0" i="0" u="none" strike="noStrike" kern="1200" cap="none" spc="0" normalizeH="0" baseline="0" noProof="0" dirty="0">
                <a:ln>
                  <a:noFill/>
                </a:ln>
                <a:solidFill>
                  <a:schemeClr val="tx1"/>
                </a:solidFill>
                <a:effectLst/>
                <a:uLnTx/>
                <a:uFillTx/>
                <a:latin typeface="+mn-lt"/>
                <a:ea typeface="+mn-ea"/>
                <a:cs typeface="+mn-cs"/>
              </a:rPr>
              <a:t> P(A</a:t>
            </a:r>
            <a:r>
              <a:rPr kumimoji="0" lang="en-US" sz="2400" b="0" i="0" u="none" strike="noStrike" kern="1200" cap="none" spc="0" normalizeH="0" baseline="-25000" noProof="0" dirty="0">
                <a:ln>
                  <a:noFill/>
                </a:ln>
                <a:solidFill>
                  <a:schemeClr val="tx1"/>
                </a:solidFill>
                <a:effectLst/>
                <a:uLnTx/>
                <a:uFillTx/>
                <a:latin typeface="+mn-lt"/>
                <a:ea typeface="+mn-ea"/>
                <a:cs typeface="+mn-cs"/>
              </a:rPr>
              <a:t>i</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kumimoji="0" lang="en-US" sz="2400" b="0" i="0" u="none" strike="noStrike" kern="1200" cap="none" spc="0" normalizeH="0" baseline="0" noProof="0" dirty="0" err="1">
                <a:ln>
                  <a:noFill/>
                </a:ln>
                <a:solidFill>
                  <a:schemeClr val="tx1"/>
                </a:solidFill>
                <a:effectLst/>
                <a:uLnTx/>
                <a:uFillTx/>
                <a:latin typeface="+mn-lt"/>
                <a:ea typeface="+mn-ea"/>
                <a:cs typeface="+mn-cs"/>
              </a:rPr>
              <a:t>C</a:t>
            </a:r>
            <a:r>
              <a:rPr kumimoji="0" lang="en-US" sz="2400" b="0" i="0" u="none" strike="noStrike" kern="1200" cap="none" spc="0" normalizeH="0" baseline="-25000" noProof="0" dirty="0" err="1">
                <a:ln>
                  <a:noFill/>
                </a:ln>
                <a:solidFill>
                  <a:schemeClr val="tx1"/>
                </a:solidFill>
                <a:effectLst/>
                <a:uLnTx/>
                <a:uFillTx/>
                <a:latin typeface="+mn-lt"/>
                <a:ea typeface="+mn-ea"/>
                <a:cs typeface="+mn-cs"/>
              </a:rPr>
              <a:t>j</a:t>
            </a:r>
            <a:r>
              <a:rPr kumimoji="0" lang="en-US" sz="2400" b="0" i="0" u="none" strike="noStrike" kern="1200" cap="none" spc="0" normalizeH="0" baseline="0" noProof="0" dirty="0">
                <a:ln>
                  <a:noFill/>
                </a:ln>
                <a:solidFill>
                  <a:schemeClr val="tx1"/>
                </a:solidFill>
                <a:effectLst/>
                <a:uLnTx/>
                <a:uFillTx/>
                <a:latin typeface="+mn-lt"/>
                <a:ea typeface="+mn-ea"/>
                <a:cs typeface="+mn-cs"/>
              </a:rPr>
              <a:t>) </a:t>
            </a:r>
            <a:r>
              <a:rPr lang="en-US" sz="2400" dirty="0">
                <a:latin typeface="+mn-lt"/>
              </a:rPr>
              <a:t>is maximum</a:t>
            </a:r>
            <a:r>
              <a:rPr kumimoji="0" lang="en-US" sz="2400" b="0" i="0" u="none" strike="noStrike" kern="1200" cap="none" spc="0" normalizeH="0" baseline="0" noProof="0" dirty="0">
                <a:ln>
                  <a:noFill/>
                </a:ln>
                <a:solidFill>
                  <a:schemeClr val="tx1"/>
                </a:solidFill>
                <a:effectLst/>
                <a:uLnTx/>
                <a:uFillTx/>
                <a:latin typeface="+mn-lt"/>
                <a:ea typeface="+mn-ea"/>
                <a:cs typeface="+mn-cs"/>
              </a:rPr>
              <a:t>.</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Monotype Sorts" pitchFamily="2" charset="2"/>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426321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Calculating probabilities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49</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91683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Rectangle 3"/>
          <p:cNvSpPr txBox="1">
            <a:spLocks noChangeArrowheads="1"/>
          </p:cNvSpPr>
          <p:nvPr/>
        </p:nvSpPr>
        <p:spPr bwMode="auto">
          <a:xfrm>
            <a:off x="5111552" y="1917864"/>
            <a:ext cx="3921968" cy="42595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Class labels:  P(C) = </a:t>
            </a:r>
            <a:r>
              <a:rPr kumimoji="0" lang="pl-PL" b="0" i="0" u="none" strike="noStrike" kern="1200" cap="none" spc="0" normalizeH="0" baseline="0" noProof="0" dirty="0">
                <a:ln>
                  <a:noFill/>
                </a:ln>
                <a:solidFill>
                  <a:schemeClr val="tx1"/>
                </a:solidFill>
                <a:effectLst/>
                <a:uLnTx/>
                <a:uFillTx/>
                <a:latin typeface="+mn-lt"/>
                <a:ea typeface="+mn-ea"/>
                <a:cs typeface="+mn-cs"/>
              </a:rPr>
              <a:t>m</a:t>
            </a:r>
            <a:r>
              <a:rPr kumimoji="0" lang="en-US" b="0" i="0" u="none" strike="noStrike" kern="1200" cap="none" spc="0" normalizeH="0" baseline="-25000" noProof="0" dirty="0">
                <a:ln>
                  <a:noFill/>
                </a:ln>
                <a:solidFill>
                  <a:schemeClr val="tx1"/>
                </a:solidFill>
                <a:effectLst/>
                <a:uLnTx/>
                <a:uFillTx/>
                <a:latin typeface="+mn-lt"/>
                <a:ea typeface="+mn-ea"/>
                <a:cs typeface="+mn-cs"/>
              </a:rPr>
              <a:t>c</a:t>
            </a:r>
            <a:r>
              <a:rPr kumimoji="0" lang="en-US" b="0" i="0" u="none" strike="noStrike" kern="1200" cap="none" spc="0" normalizeH="0" baseline="0" noProof="0" dirty="0">
                <a:ln>
                  <a:noFill/>
                </a:ln>
                <a:solidFill>
                  <a:schemeClr val="tx1"/>
                </a:solidFill>
                <a:effectLst/>
                <a:uLnTx/>
                <a:uFillTx/>
                <a:latin typeface="+mn-lt"/>
                <a:ea typeface="+mn-ea"/>
                <a:cs typeface="+mn-cs"/>
              </a:rPr>
              <a:t>/</a:t>
            </a:r>
            <a:r>
              <a:rPr kumimoji="0" lang="pl-PL" b="0" i="0" u="none" strike="noStrike" kern="1200" cap="none" spc="0" normalizeH="0" baseline="0" noProof="0" dirty="0">
                <a:ln>
                  <a:noFill/>
                </a:ln>
                <a:solidFill>
                  <a:schemeClr val="tx1"/>
                </a:solidFill>
                <a:effectLst/>
                <a:uLnTx/>
                <a:uFillTx/>
                <a:latin typeface="+mn-lt"/>
                <a:ea typeface="+mn-ea"/>
                <a:cs typeface="+mn-cs"/>
              </a:rPr>
              <a:t>m</a:t>
            </a: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US" b="0" i="0" u="none" strike="noStrike" kern="1200" cap="none" spc="0" normalizeH="0" baseline="0" noProof="0" dirty="0" err="1">
                <a:ln>
                  <a:noFill/>
                </a:ln>
                <a:solidFill>
                  <a:schemeClr val="tx1"/>
                </a:solidFill>
                <a:effectLst/>
                <a:uLnTx/>
                <a:uFillTx/>
                <a:latin typeface="+mn-lt"/>
                <a:ea typeface="+mn-ea"/>
                <a:cs typeface="+mn-cs"/>
              </a:rPr>
              <a:t>e.g</a:t>
            </a:r>
            <a:r>
              <a:rPr lang="pl-PL" dirty="0">
                <a:latin typeface="+mn-lt"/>
              </a:rPr>
              <a:t>.</a:t>
            </a:r>
            <a:r>
              <a:rPr kumimoji="0" lang="en-US" b="0" i="0" u="none" strike="noStrike" kern="1200" cap="none" spc="0" normalizeH="0" baseline="0" noProof="0" dirty="0">
                <a:ln>
                  <a:noFill/>
                </a:ln>
                <a:solidFill>
                  <a:schemeClr val="tx1"/>
                </a:solidFill>
                <a:effectLst/>
                <a:uLnTx/>
                <a:uFillTx/>
                <a:latin typeface="+mn-lt"/>
                <a:ea typeface="+mn-ea"/>
                <a:cs typeface="+mn-cs"/>
              </a:rPr>
              <a:t>  P(No) = 7/10, </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P(Yes) = 3/10</a:t>
            </a:r>
          </a:p>
          <a:p>
            <a:pPr marL="742950" marR="0" lvl="1" indent="-285750" algn="l" defTabSz="914400" rtl="0" eaLnBrk="0" fontAlgn="base" latinLnBrk="0" hangingPunct="0">
              <a:lnSpc>
                <a:spcPct val="90000"/>
              </a:lnSpc>
              <a:spcBef>
                <a:spcPct val="20000"/>
              </a:spcBef>
              <a:spcAft>
                <a:spcPct val="0"/>
              </a:spcAft>
              <a:buClrTx/>
              <a:buSzTx/>
              <a:buFont typeface="Arial" charset="0"/>
              <a:buNone/>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9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For discrete attributes:</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a:t>
            </a:r>
            <a:br>
              <a:rPr kumimoji="0" lang="en-US" b="0" i="0" u="none" strike="noStrike" kern="1200" cap="none" spc="0" normalizeH="0" baseline="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     P(A</a:t>
            </a:r>
            <a:r>
              <a:rPr kumimoji="0" lang="en-US" b="0" i="0" u="none" strike="noStrike" kern="1200" cap="none" spc="0" normalizeH="0" baseline="-25000" noProof="0" dirty="0">
                <a:ln>
                  <a:noFill/>
                </a:ln>
                <a:solidFill>
                  <a:schemeClr val="tx1"/>
                </a:solidFill>
                <a:effectLst/>
                <a:uLnTx/>
                <a:uFillTx/>
                <a:latin typeface="+mn-lt"/>
                <a:ea typeface="+mn-ea"/>
                <a:cs typeface="+mn-cs"/>
              </a:rPr>
              <a:t>i</a:t>
            </a:r>
            <a:r>
              <a:rPr kumimoji="0" lang="en-US" b="0" i="0" u="none" strike="noStrike" kern="1200" cap="none" spc="0" normalizeH="0" baseline="0" noProof="0" dirty="0">
                <a:ln>
                  <a:noFill/>
                </a:ln>
                <a:solidFill>
                  <a:schemeClr val="tx1"/>
                </a:solidFill>
                <a:effectLst/>
                <a:uLnTx/>
                <a:uFillTx/>
                <a:latin typeface="+mn-lt"/>
                <a:ea typeface="+mn-ea"/>
                <a:cs typeface="+mn-cs"/>
              </a:rPr>
              <a:t> | C</a:t>
            </a:r>
            <a:r>
              <a:rPr kumimoji="0" lang="en-US" b="0" i="0" u="none" strike="noStrike" kern="1200" cap="none" spc="0" normalizeH="0" baseline="-25000" noProof="0" dirty="0">
                <a:ln>
                  <a:noFill/>
                </a:ln>
                <a:solidFill>
                  <a:schemeClr val="tx1"/>
                </a:solidFill>
                <a:effectLst/>
                <a:uLnTx/>
                <a:uFillTx/>
                <a:latin typeface="+mn-lt"/>
                <a:ea typeface="+mn-ea"/>
                <a:cs typeface="+mn-cs"/>
              </a:rPr>
              <a:t>k</a:t>
            </a:r>
            <a:r>
              <a:rPr kumimoji="0" lang="en-US" b="0" i="0" u="none" strike="noStrike" kern="1200" cap="none" spc="0" normalizeH="0" baseline="0" noProof="0" dirty="0">
                <a:ln>
                  <a:noFill/>
                </a:ln>
                <a:solidFill>
                  <a:schemeClr val="tx1"/>
                </a:solidFill>
                <a:effectLst/>
                <a:uLnTx/>
                <a:uFillTx/>
                <a:latin typeface="+mn-lt"/>
                <a:ea typeface="+mn-ea"/>
                <a:cs typeface="+mn-cs"/>
              </a:rPr>
              <a:t>) = |</a:t>
            </a:r>
            <a:r>
              <a:rPr kumimoji="0" lang="en-US" b="0" i="0" u="none" strike="noStrike" kern="1200" cap="none" spc="0" normalizeH="0" baseline="0" noProof="0" dirty="0" err="1">
                <a:ln>
                  <a:noFill/>
                </a:ln>
                <a:solidFill>
                  <a:schemeClr val="tx1"/>
                </a:solidFill>
                <a:effectLst/>
                <a:uLnTx/>
                <a:uFillTx/>
                <a:latin typeface="+mn-lt"/>
                <a:ea typeface="+mn-ea"/>
                <a:cs typeface="+mn-cs"/>
              </a:rPr>
              <a:t>A</a:t>
            </a:r>
            <a:r>
              <a:rPr kumimoji="0" lang="en-US" b="0" i="0" u="none" strike="noStrike" kern="1200" cap="none" spc="0" normalizeH="0" baseline="-25000" noProof="0" dirty="0" err="1">
                <a:ln>
                  <a:noFill/>
                </a:ln>
                <a:solidFill>
                  <a:schemeClr val="tx1"/>
                </a:solidFill>
                <a:effectLst/>
                <a:uLnTx/>
                <a:uFillTx/>
                <a:latin typeface="+mn-lt"/>
                <a:ea typeface="+mn-ea"/>
                <a:cs typeface="+mn-cs"/>
              </a:rPr>
              <a:t>ik</a:t>
            </a:r>
            <a:r>
              <a:rPr kumimoji="0" lang="en-US" b="0" i="0" u="none" strike="noStrike" kern="1200" cap="none" spc="0" normalizeH="0" baseline="0" noProof="0" dirty="0">
                <a:ln>
                  <a:noFill/>
                </a:ln>
                <a:solidFill>
                  <a:schemeClr val="tx1"/>
                </a:solidFill>
                <a:effectLst/>
                <a:uLnTx/>
                <a:uFillTx/>
                <a:latin typeface="+mn-lt"/>
                <a:ea typeface="+mn-ea"/>
                <a:cs typeface="+mn-cs"/>
              </a:rPr>
              <a:t>|/ </a:t>
            </a:r>
            <a:r>
              <a:rPr kumimoji="0" lang="pl-PL" b="0" i="0" u="none" strike="noStrike" kern="1200" cap="none" spc="0" normalizeH="0" baseline="0" noProof="0" dirty="0">
                <a:ln>
                  <a:noFill/>
                </a:ln>
                <a:solidFill>
                  <a:schemeClr val="tx1"/>
                </a:solidFill>
                <a:effectLst/>
                <a:uLnTx/>
                <a:uFillTx/>
                <a:latin typeface="+mn-lt"/>
                <a:ea typeface="+mn-ea"/>
                <a:cs typeface="+mn-cs"/>
              </a:rPr>
              <a:t>m</a:t>
            </a:r>
            <a:r>
              <a:rPr kumimoji="0" lang="en-US" b="0" i="0" u="none" strike="noStrike" kern="1200" cap="none" spc="0" normalizeH="0" baseline="-25000" noProof="0" dirty="0">
                <a:ln>
                  <a:noFill/>
                </a:ln>
                <a:solidFill>
                  <a:schemeClr val="tx1"/>
                </a:solidFill>
                <a:effectLst/>
                <a:uLnTx/>
                <a:uFillTx/>
                <a:latin typeface="+mn-lt"/>
                <a:ea typeface="+mn-ea"/>
                <a:cs typeface="+mn-cs"/>
              </a:rPr>
              <a:t>c </a:t>
            </a: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where</a:t>
            </a:r>
            <a:r>
              <a:rPr kumimoji="0" lang="pl-PL" b="0" i="0" u="none" strike="noStrike" kern="1200" cap="none" spc="0" normalizeH="0" baseline="0" noProof="0" dirty="0">
                <a:ln>
                  <a:noFill/>
                </a:ln>
                <a:solidFill>
                  <a:schemeClr val="tx1"/>
                </a:solidFill>
                <a:effectLst/>
                <a:uLnTx/>
                <a:uFillTx/>
                <a:latin typeface="+mn-lt"/>
                <a:ea typeface="+mn-ea"/>
                <a:cs typeface="+mn-cs"/>
              </a:rPr>
              <a:t> </a:t>
            </a:r>
            <a:r>
              <a:rPr kumimoji="0" lang="en-US" b="0" i="0" u="none" strike="noStrike" kern="1200" cap="none" spc="0" normalizeH="0" baseline="0" noProof="0" dirty="0">
                <a:ln>
                  <a:noFill/>
                </a:ln>
                <a:solidFill>
                  <a:schemeClr val="tx1"/>
                </a:solidFill>
                <a:effectLst/>
                <a:uLnTx/>
                <a:uFillTx/>
                <a:latin typeface="+mn-lt"/>
                <a:ea typeface="+mn-ea"/>
                <a:cs typeface="+mn-cs"/>
              </a:rPr>
              <a:t>|</a:t>
            </a:r>
            <a:r>
              <a:rPr kumimoji="0" lang="en-US" b="0" i="0" u="none" strike="noStrike" kern="1200" cap="none" spc="0" normalizeH="0" baseline="0" noProof="0" dirty="0" err="1">
                <a:ln>
                  <a:noFill/>
                </a:ln>
                <a:solidFill>
                  <a:schemeClr val="tx1"/>
                </a:solidFill>
                <a:effectLst/>
                <a:uLnTx/>
                <a:uFillTx/>
                <a:latin typeface="+mn-lt"/>
                <a:ea typeface="+mn-ea"/>
                <a:cs typeface="+mn-cs"/>
              </a:rPr>
              <a:t>A</a:t>
            </a:r>
            <a:r>
              <a:rPr kumimoji="0" lang="en-US" b="0" i="0" u="none" strike="noStrike" kern="1200" cap="none" spc="0" normalizeH="0" baseline="-25000" noProof="0" dirty="0" err="1">
                <a:ln>
                  <a:noFill/>
                </a:ln>
                <a:solidFill>
                  <a:schemeClr val="tx1"/>
                </a:solidFill>
                <a:effectLst/>
                <a:uLnTx/>
                <a:uFillTx/>
                <a:latin typeface="+mn-lt"/>
                <a:ea typeface="+mn-ea"/>
                <a:cs typeface="+mn-cs"/>
              </a:rPr>
              <a:t>ik</a:t>
            </a:r>
            <a:r>
              <a:rPr kumimoji="0" lang="en-US" b="0" i="0" u="none" strike="noStrike" kern="1200" cap="none" spc="0" normalizeH="0" baseline="0" noProof="0" dirty="0">
                <a:ln>
                  <a:noFill/>
                </a:ln>
                <a:solidFill>
                  <a:schemeClr val="tx1"/>
                </a:solidFill>
                <a:effectLst/>
                <a:uLnTx/>
                <a:uFillTx/>
                <a:latin typeface="+mn-lt"/>
                <a:ea typeface="+mn-ea"/>
                <a:cs typeface="+mn-cs"/>
              </a:rPr>
              <a:t>| is the number of cases having attribute value A</a:t>
            </a:r>
            <a:r>
              <a:rPr kumimoji="0" lang="en-US" b="0" i="0" u="none" strike="noStrike" kern="1200" cap="none" spc="0" normalizeH="0" baseline="-25000" noProof="0" dirty="0">
                <a:ln>
                  <a:noFill/>
                </a:ln>
                <a:solidFill>
                  <a:schemeClr val="tx1"/>
                </a:solidFill>
                <a:effectLst/>
                <a:uLnTx/>
                <a:uFillTx/>
                <a:latin typeface="+mn-lt"/>
                <a:ea typeface="+mn-ea"/>
                <a:cs typeface="+mn-cs"/>
              </a:rPr>
              <a:t>i</a:t>
            </a:r>
            <a:r>
              <a:rPr kumimoji="0" lang="en-US" b="0" i="0" u="none" strike="noStrike" kern="1200" cap="none" spc="0" normalizeH="0" baseline="0" noProof="0" dirty="0">
                <a:ln>
                  <a:noFill/>
                </a:ln>
                <a:solidFill>
                  <a:schemeClr val="tx1"/>
                </a:solidFill>
                <a:effectLst/>
                <a:uLnTx/>
                <a:uFillTx/>
                <a:latin typeface="+mn-lt"/>
                <a:ea typeface="+mn-ea"/>
                <a:cs typeface="+mn-cs"/>
              </a:rPr>
              <a:t> and belonging to </a:t>
            </a:r>
            <a:r>
              <a:rPr kumimoji="0" lang="en-US" b="0" i="0" u="none" strike="noStrike" kern="1200" cap="none" spc="0" normalizeH="0" baseline="0" noProof="0" dirty="0" err="1">
                <a:ln>
                  <a:noFill/>
                </a:ln>
                <a:solidFill>
                  <a:schemeClr val="tx1"/>
                </a:solidFill>
                <a:effectLst/>
                <a:uLnTx/>
                <a:uFillTx/>
                <a:latin typeface="+mn-lt"/>
                <a:ea typeface="+mn-ea"/>
                <a:cs typeface="+mn-cs"/>
              </a:rPr>
              <a:t>clas</a:t>
            </a:r>
            <a:r>
              <a:rPr lang="en-US" dirty="0">
                <a:latin typeface="+mn-lt"/>
              </a:rPr>
              <a:t>s </a:t>
            </a:r>
            <a:r>
              <a:rPr kumimoji="0" lang="en-US" b="0" i="0" u="none" strike="noStrike" kern="1200" cap="none" spc="0" normalizeH="0" baseline="0" noProof="0" dirty="0" err="1">
                <a:ln>
                  <a:noFill/>
                </a:ln>
                <a:solidFill>
                  <a:schemeClr val="tx1"/>
                </a:solidFill>
                <a:effectLst/>
                <a:uLnTx/>
                <a:uFillTx/>
                <a:latin typeface="+mn-lt"/>
                <a:ea typeface="+mn-ea"/>
                <a:cs typeface="+mn-cs"/>
              </a:rPr>
              <a:t>C</a:t>
            </a:r>
            <a:r>
              <a:rPr kumimoji="0" lang="en-US" b="0" i="0" u="none" strike="noStrike" kern="1200" cap="none" spc="0" normalizeH="0" baseline="-25000" noProof="0" dirty="0" err="1">
                <a:ln>
                  <a:noFill/>
                </a:ln>
                <a:solidFill>
                  <a:schemeClr val="tx1"/>
                </a:solidFill>
                <a:effectLst/>
                <a:uLnTx/>
                <a:uFillTx/>
                <a:latin typeface="+mn-lt"/>
                <a:ea typeface="+mn-ea"/>
                <a:cs typeface="+mn-cs"/>
              </a:rPr>
              <a:t>k</a:t>
            </a: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9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Examples :</a:t>
            </a:r>
          </a:p>
          <a:p>
            <a:pPr marL="742950" marR="0" lvl="1" indent="-285750" algn="l" defTabSz="914400" rtl="0" eaLnBrk="0" fontAlgn="base" latinLnBrk="0" hangingPunct="0">
              <a:lnSpc>
                <a:spcPct val="90000"/>
              </a:lnSpc>
              <a:spcBef>
                <a:spcPct val="20000"/>
              </a:spcBef>
              <a:spcAft>
                <a:spcPct val="0"/>
              </a:spcAft>
              <a:buClrTx/>
              <a:buSzTx/>
              <a:buFont typeface="Arial" charset="0"/>
              <a:buNone/>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	P(Status=</a:t>
            </a:r>
            <a:r>
              <a:rPr kumimoji="0" lang="en-US" b="0" i="0" u="none" strike="noStrike" kern="1200" cap="none" spc="0" normalizeH="0" baseline="0" noProof="0" dirty="0" err="1">
                <a:ln>
                  <a:noFill/>
                </a:ln>
                <a:solidFill>
                  <a:schemeClr val="tx1"/>
                </a:solidFill>
                <a:effectLst/>
                <a:uLnTx/>
                <a:uFillTx/>
                <a:latin typeface="+mn-lt"/>
                <a:ea typeface="+mn-ea"/>
                <a:cs typeface="+mn-cs"/>
              </a:rPr>
              <a:t>Married|No</a:t>
            </a:r>
            <a:r>
              <a:rPr kumimoji="0" lang="en-US" b="0" i="0" u="none" strike="noStrike" kern="1200" cap="none" spc="0" normalizeH="0" baseline="0" noProof="0" dirty="0">
                <a:ln>
                  <a:noFill/>
                </a:ln>
                <a:solidFill>
                  <a:schemeClr val="tx1"/>
                </a:solidFill>
                <a:effectLst/>
                <a:uLnTx/>
                <a:uFillTx/>
                <a:latin typeface="+mn-lt"/>
                <a:ea typeface="+mn-ea"/>
                <a:cs typeface="+mn-cs"/>
              </a:rPr>
              <a:t>) = 4/7</a:t>
            </a:r>
            <a:br>
              <a:rPr kumimoji="0" lang="en-US" b="0" i="0" u="none" strike="noStrike" kern="1200" cap="none" spc="0" normalizeH="0" baseline="-25000" noProof="0" dirty="0">
                <a:ln>
                  <a:noFill/>
                </a:ln>
                <a:solidFill>
                  <a:schemeClr val="tx1"/>
                </a:solidFill>
                <a:effectLst/>
                <a:uLnTx/>
                <a:uFillTx/>
                <a:latin typeface="+mn-lt"/>
                <a:ea typeface="+mn-ea"/>
                <a:cs typeface="+mn-cs"/>
              </a:rPr>
            </a:br>
            <a:r>
              <a:rPr kumimoji="0" lang="en-US" b="0" i="0" u="none" strike="noStrike" kern="1200" cap="none" spc="0" normalizeH="0" baseline="0" noProof="0" dirty="0">
                <a:ln>
                  <a:noFill/>
                </a:ln>
                <a:solidFill>
                  <a:schemeClr val="tx1"/>
                </a:solidFill>
                <a:effectLst/>
                <a:uLnTx/>
                <a:uFillTx/>
                <a:latin typeface="+mn-lt"/>
                <a:ea typeface="+mn-ea"/>
                <a:cs typeface="+mn-cs"/>
              </a:rPr>
              <a:t>P(Refund=</a:t>
            </a:r>
            <a:r>
              <a:rPr kumimoji="0" lang="en-US" b="0" i="0" u="none" strike="noStrike" kern="1200" cap="none" spc="0" normalizeH="0" baseline="0" noProof="0" dirty="0" err="1">
                <a:ln>
                  <a:noFill/>
                </a:ln>
                <a:solidFill>
                  <a:schemeClr val="tx1"/>
                </a:solidFill>
                <a:effectLst/>
                <a:uLnTx/>
                <a:uFillTx/>
                <a:latin typeface="+mn-lt"/>
                <a:ea typeface="+mn-ea"/>
                <a:cs typeface="+mn-cs"/>
              </a:rPr>
              <a:t>Yes|Yes</a:t>
            </a:r>
            <a:r>
              <a:rPr kumimoji="0" lang="en-US" b="0" i="0" u="none" strike="noStrike" kern="1200" cap="none" spc="0" normalizeH="0" baseline="0" noProof="0" dirty="0">
                <a:ln>
                  <a:noFill/>
                </a:ln>
                <a:solidFill>
                  <a:schemeClr val="tx1"/>
                </a:solidFill>
                <a:effectLst/>
                <a:uLnTx/>
                <a:uFillTx/>
                <a:latin typeface="+mn-lt"/>
                <a:ea typeface="+mn-ea"/>
                <a:cs typeface="+mn-cs"/>
              </a:rPr>
              <a:t>)=0</a:t>
            </a:r>
            <a:endParaRPr kumimoji="0" lang="en-US" b="0" i="0" u="none" strike="noStrike" kern="1200" cap="none" spc="0" normalizeH="0" baseline="-25000" noProof="0" dirty="0">
              <a:ln>
                <a:noFill/>
              </a:ln>
              <a:solidFill>
                <a:schemeClr val="tx1"/>
              </a:solidFill>
              <a:effectLst/>
              <a:uLnTx/>
              <a:uFillTx/>
              <a:latin typeface="+mn-lt"/>
              <a:ea typeface="+mn-ea"/>
              <a:cs typeface="+mn-cs"/>
            </a:endParaRPr>
          </a:p>
        </p:txBody>
      </p:sp>
      <p:graphicFrame>
        <p:nvGraphicFramePr>
          <p:cNvPr id="12" name="Object 5"/>
          <p:cNvGraphicFramePr>
            <a:graphicFrameLocks noChangeAspect="1"/>
          </p:cNvGraphicFramePr>
          <p:nvPr/>
        </p:nvGraphicFramePr>
        <p:xfrm>
          <a:off x="920552" y="2060848"/>
          <a:ext cx="3765362" cy="3667313"/>
        </p:xfrm>
        <a:graphic>
          <a:graphicData uri="http://schemas.openxmlformats.org/presentationml/2006/ole">
            <mc:AlternateContent xmlns:mc="http://schemas.openxmlformats.org/markup-compatibility/2006">
              <mc:Choice xmlns:v="urn:schemas-microsoft-com:vml" Requires="v">
                <p:oleObj name="VISIO" r:id="rId2" imgW="4390200" imgH="5341320" progId="">
                  <p:embed/>
                </p:oleObj>
              </mc:Choice>
              <mc:Fallback>
                <p:oleObj name="VISIO" r:id="rId2" imgW="4390200" imgH="5341320" progId="">
                  <p:embed/>
                  <p:pic>
                    <p:nvPicPr>
                      <p:cNvPr id="12" name="Object 5"/>
                      <p:cNvPicPr>
                        <a:picLocks noChangeAspect="1" noChangeArrowheads="1"/>
                      </p:cNvPicPr>
                      <p:nvPr/>
                    </p:nvPicPr>
                    <p:blipFill>
                      <a:blip r:embed="rId3">
                        <a:extLst>
                          <a:ext uri="{28A0092B-C50C-407E-A947-70E740481C1C}">
                            <a14:useLocalDpi xmlns:a14="http://schemas.microsoft.com/office/drawing/2010/main" val="0"/>
                          </a:ext>
                        </a:extLst>
                      </a:blip>
                      <a:srcRect t="19971"/>
                      <a:stretch>
                        <a:fillRect/>
                      </a:stretch>
                    </p:blipFill>
                    <p:spPr bwMode="auto">
                      <a:xfrm>
                        <a:off x="920552" y="2060848"/>
                        <a:ext cx="3765362" cy="36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97725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How many clusters</a:t>
            </a:r>
            <a:r>
              <a:rPr lang="pl-PL" sz="3600" dirty="0"/>
              <a: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a:t>
            </a:fld>
            <a:endParaRPr lang="en-AU" dirty="0"/>
          </a:p>
        </p:txBody>
      </p:sp>
      <p:grpSp>
        <p:nvGrpSpPr>
          <p:cNvPr id="5" name="Group 91"/>
          <p:cNvGrpSpPr>
            <a:grpSpLocks/>
          </p:cNvGrpSpPr>
          <p:nvPr/>
        </p:nvGrpSpPr>
        <p:grpSpPr bwMode="auto">
          <a:xfrm>
            <a:off x="920254" y="2238151"/>
            <a:ext cx="3600451" cy="1466850"/>
            <a:chOff x="333" y="1209"/>
            <a:chExt cx="2268" cy="924"/>
          </a:xfrm>
        </p:grpSpPr>
        <p:grpSp>
          <p:nvGrpSpPr>
            <p:cNvPr id="6" name="Group 3"/>
            <p:cNvGrpSpPr>
              <a:grpSpLocks noChangeAspect="1"/>
            </p:cNvGrpSpPr>
            <p:nvPr/>
          </p:nvGrpSpPr>
          <p:grpSpPr bwMode="auto">
            <a:xfrm>
              <a:off x="434" y="1209"/>
              <a:ext cx="2107" cy="518"/>
              <a:chOff x="2464" y="2296"/>
              <a:chExt cx="2634" cy="646"/>
            </a:xfrm>
          </p:grpSpPr>
          <p:sp>
            <p:nvSpPr>
              <p:cNvPr id="8" name="Oval 4"/>
              <p:cNvSpPr>
                <a:spLocks noChangeAspect="1" noChangeArrowheads="1"/>
              </p:cNvSpPr>
              <p:nvPr/>
            </p:nvSpPr>
            <p:spPr bwMode="auto">
              <a:xfrm>
                <a:off x="4564" y="2730"/>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9" name="Oval 5"/>
              <p:cNvSpPr>
                <a:spLocks noChangeAspect="1" noChangeArrowheads="1"/>
              </p:cNvSpPr>
              <p:nvPr/>
            </p:nvSpPr>
            <p:spPr bwMode="auto">
              <a:xfrm>
                <a:off x="4312" y="2842"/>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0" name="Oval 6"/>
              <p:cNvSpPr>
                <a:spLocks noChangeAspect="1" noChangeArrowheads="1"/>
              </p:cNvSpPr>
              <p:nvPr/>
            </p:nvSpPr>
            <p:spPr bwMode="auto">
              <a:xfrm>
                <a:off x="4466" y="2856"/>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1" name="Oval 7"/>
              <p:cNvSpPr>
                <a:spLocks noChangeAspect="1" noChangeArrowheads="1"/>
              </p:cNvSpPr>
              <p:nvPr/>
            </p:nvSpPr>
            <p:spPr bwMode="auto">
              <a:xfrm>
                <a:off x="4410" y="2744"/>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2" name="Oval 8"/>
              <p:cNvSpPr>
                <a:spLocks noChangeAspect="1" noChangeArrowheads="1"/>
              </p:cNvSpPr>
              <p:nvPr/>
            </p:nvSpPr>
            <p:spPr bwMode="auto">
              <a:xfrm>
                <a:off x="4326" y="2478"/>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3" name="Oval 9"/>
              <p:cNvSpPr>
                <a:spLocks noChangeAspect="1" noChangeArrowheads="1"/>
              </p:cNvSpPr>
              <p:nvPr/>
            </p:nvSpPr>
            <p:spPr bwMode="auto">
              <a:xfrm>
                <a:off x="4158" y="2422"/>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4" name="Oval 10"/>
              <p:cNvSpPr>
                <a:spLocks noChangeAspect="1" noChangeArrowheads="1"/>
              </p:cNvSpPr>
              <p:nvPr/>
            </p:nvSpPr>
            <p:spPr bwMode="auto">
              <a:xfrm>
                <a:off x="4242" y="2296"/>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5" name="Oval 11"/>
              <p:cNvSpPr>
                <a:spLocks noChangeAspect="1" noChangeArrowheads="1"/>
              </p:cNvSpPr>
              <p:nvPr/>
            </p:nvSpPr>
            <p:spPr bwMode="auto">
              <a:xfrm>
                <a:off x="4788" y="2716"/>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6" name="Oval 12"/>
              <p:cNvSpPr>
                <a:spLocks noChangeAspect="1" noChangeArrowheads="1"/>
              </p:cNvSpPr>
              <p:nvPr/>
            </p:nvSpPr>
            <p:spPr bwMode="auto">
              <a:xfrm>
                <a:off x="5012" y="2618"/>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7" name="Oval 13"/>
              <p:cNvSpPr>
                <a:spLocks noChangeAspect="1" noChangeArrowheads="1"/>
              </p:cNvSpPr>
              <p:nvPr/>
            </p:nvSpPr>
            <p:spPr bwMode="auto">
              <a:xfrm>
                <a:off x="4788" y="2534"/>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8" name="Oval 14"/>
              <p:cNvSpPr>
                <a:spLocks noChangeAspect="1" noChangeArrowheads="1"/>
              </p:cNvSpPr>
              <p:nvPr/>
            </p:nvSpPr>
            <p:spPr bwMode="auto">
              <a:xfrm flipV="1">
                <a:off x="2870" y="2422"/>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19" name="Oval 15"/>
              <p:cNvSpPr>
                <a:spLocks noChangeAspect="1" noChangeArrowheads="1"/>
              </p:cNvSpPr>
              <p:nvPr/>
            </p:nvSpPr>
            <p:spPr bwMode="auto">
              <a:xfrm flipV="1">
                <a:off x="2618" y="2310"/>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0" name="Oval 16"/>
              <p:cNvSpPr>
                <a:spLocks noChangeAspect="1" noChangeArrowheads="1"/>
              </p:cNvSpPr>
              <p:nvPr/>
            </p:nvSpPr>
            <p:spPr bwMode="auto">
              <a:xfrm flipV="1">
                <a:off x="2772" y="2296"/>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1" name="Oval 17"/>
              <p:cNvSpPr>
                <a:spLocks noChangeAspect="1" noChangeArrowheads="1"/>
              </p:cNvSpPr>
              <p:nvPr/>
            </p:nvSpPr>
            <p:spPr bwMode="auto">
              <a:xfrm flipV="1">
                <a:off x="2716" y="2408"/>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2" name="Oval 18"/>
              <p:cNvSpPr>
                <a:spLocks noChangeAspect="1" noChangeArrowheads="1"/>
              </p:cNvSpPr>
              <p:nvPr/>
            </p:nvSpPr>
            <p:spPr bwMode="auto">
              <a:xfrm flipV="1">
                <a:off x="2632" y="2674"/>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3" name="Oval 19"/>
              <p:cNvSpPr>
                <a:spLocks noChangeAspect="1" noChangeArrowheads="1"/>
              </p:cNvSpPr>
              <p:nvPr/>
            </p:nvSpPr>
            <p:spPr bwMode="auto">
              <a:xfrm flipV="1">
                <a:off x="2464" y="2730"/>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4" name="Oval 20"/>
              <p:cNvSpPr>
                <a:spLocks noChangeAspect="1" noChangeArrowheads="1"/>
              </p:cNvSpPr>
              <p:nvPr/>
            </p:nvSpPr>
            <p:spPr bwMode="auto">
              <a:xfrm flipV="1">
                <a:off x="2548" y="2856"/>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5" name="Oval 21"/>
              <p:cNvSpPr>
                <a:spLocks noChangeAspect="1" noChangeArrowheads="1"/>
              </p:cNvSpPr>
              <p:nvPr/>
            </p:nvSpPr>
            <p:spPr bwMode="auto">
              <a:xfrm flipV="1">
                <a:off x="3094" y="2436"/>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6" name="Oval 22"/>
              <p:cNvSpPr>
                <a:spLocks noChangeAspect="1" noChangeArrowheads="1"/>
              </p:cNvSpPr>
              <p:nvPr/>
            </p:nvSpPr>
            <p:spPr bwMode="auto">
              <a:xfrm flipV="1">
                <a:off x="3318" y="2534"/>
                <a:ext cx="86" cy="86"/>
              </a:xfrm>
              <a:prstGeom prst="ellipse">
                <a:avLst/>
              </a:prstGeom>
              <a:solidFill>
                <a:srgbClr val="000000"/>
              </a:solidFill>
              <a:ln w="9525">
                <a:solidFill>
                  <a:srgbClr val="000000"/>
                </a:solidFill>
                <a:round/>
                <a:headEnd/>
                <a:tailEnd/>
              </a:ln>
              <a:effectLst/>
            </p:spPr>
            <p:txBody>
              <a:bodyPr/>
              <a:lstStyle/>
              <a:p>
                <a:endParaRPr lang="pl-PL"/>
              </a:p>
            </p:txBody>
          </p:sp>
          <p:sp>
            <p:nvSpPr>
              <p:cNvPr id="27" name="Oval 23"/>
              <p:cNvSpPr>
                <a:spLocks noChangeAspect="1" noChangeArrowheads="1"/>
              </p:cNvSpPr>
              <p:nvPr/>
            </p:nvSpPr>
            <p:spPr bwMode="auto">
              <a:xfrm flipV="1">
                <a:off x="3094" y="2618"/>
                <a:ext cx="86" cy="86"/>
              </a:xfrm>
              <a:prstGeom prst="ellipse">
                <a:avLst/>
              </a:prstGeom>
              <a:solidFill>
                <a:srgbClr val="000000"/>
              </a:solidFill>
              <a:ln w="9525">
                <a:solidFill>
                  <a:srgbClr val="000000"/>
                </a:solidFill>
                <a:round/>
                <a:headEnd/>
                <a:tailEnd/>
              </a:ln>
              <a:effectLst/>
            </p:spPr>
            <p:txBody>
              <a:bodyPr/>
              <a:lstStyle/>
              <a:p>
                <a:endParaRPr lang="pl-PL"/>
              </a:p>
            </p:txBody>
          </p:sp>
        </p:grpSp>
        <p:sp>
          <p:nvSpPr>
            <p:cNvPr id="7" name="Rectangle 87"/>
            <p:cNvSpPr>
              <a:spLocks noChangeArrowheads="1"/>
            </p:cNvSpPr>
            <p:nvPr/>
          </p:nvSpPr>
          <p:spPr bwMode="auto">
            <a:xfrm>
              <a:off x="333" y="1920"/>
              <a:ext cx="2268" cy="213"/>
            </a:xfrm>
            <a:prstGeom prst="rect">
              <a:avLst/>
            </a:prstGeom>
            <a:noFill/>
            <a:ln w="12700">
              <a:noFill/>
              <a:miter lim="800000"/>
              <a:headEnd/>
              <a:tailEnd/>
            </a:ln>
            <a:effectLst/>
          </p:spPr>
          <p:txBody>
            <a:bodyPr wrap="square">
              <a:spAutoFit/>
            </a:bodyPr>
            <a:lstStyle/>
            <a:p>
              <a:r>
                <a:rPr lang="en-US" sz="1600" b="0" dirty="0">
                  <a:latin typeface="Times New Roman" pitchFamily="18" charset="0"/>
                  <a:cs typeface="Times New Roman" pitchFamily="18" charset="0"/>
                </a:rPr>
                <a:t>How many clusters you can distinguish?</a:t>
              </a:r>
              <a:endParaRPr lang="en-US" sz="1600" b="0" dirty="0">
                <a:latin typeface="Times New Roman" pitchFamily="18" charset="0"/>
              </a:endParaRPr>
            </a:p>
          </p:txBody>
        </p:sp>
      </p:grpSp>
      <p:grpSp>
        <p:nvGrpSpPr>
          <p:cNvPr id="28" name="Group 94"/>
          <p:cNvGrpSpPr>
            <a:grpSpLocks/>
          </p:cNvGrpSpPr>
          <p:nvPr/>
        </p:nvGrpSpPr>
        <p:grpSpPr bwMode="auto">
          <a:xfrm>
            <a:off x="5352554" y="4433664"/>
            <a:ext cx="3344862" cy="1371600"/>
            <a:chOff x="3125" y="2592"/>
            <a:chExt cx="2107" cy="864"/>
          </a:xfrm>
        </p:grpSpPr>
        <p:grpSp>
          <p:nvGrpSpPr>
            <p:cNvPr id="29" name="Group 66"/>
            <p:cNvGrpSpPr>
              <a:grpSpLocks/>
            </p:cNvGrpSpPr>
            <p:nvPr/>
          </p:nvGrpSpPr>
          <p:grpSpPr bwMode="auto">
            <a:xfrm>
              <a:off x="3125" y="2592"/>
              <a:ext cx="2107" cy="518"/>
              <a:chOff x="3125" y="2592"/>
              <a:chExt cx="2107" cy="518"/>
            </a:xfrm>
          </p:grpSpPr>
          <p:sp>
            <p:nvSpPr>
              <p:cNvPr id="31" name="AutoShape 67"/>
              <p:cNvSpPr>
                <a:spLocks noChangeAspect="1" noChangeArrowheads="1"/>
              </p:cNvSpPr>
              <p:nvPr/>
            </p:nvSpPr>
            <p:spPr bwMode="auto">
              <a:xfrm>
                <a:off x="4805" y="2940"/>
                <a:ext cx="69"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32" name="AutoShape 68"/>
              <p:cNvSpPr>
                <a:spLocks noChangeAspect="1" noChangeArrowheads="1"/>
              </p:cNvSpPr>
              <p:nvPr/>
            </p:nvSpPr>
            <p:spPr bwMode="auto">
              <a:xfrm>
                <a:off x="4603" y="3030"/>
                <a:ext cx="69"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33" name="AutoShape 69"/>
              <p:cNvSpPr>
                <a:spLocks noChangeAspect="1" noChangeArrowheads="1"/>
              </p:cNvSpPr>
              <p:nvPr/>
            </p:nvSpPr>
            <p:spPr bwMode="auto">
              <a:xfrm>
                <a:off x="4726" y="3041"/>
                <a:ext cx="69"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34" name="AutoShape 70"/>
              <p:cNvSpPr>
                <a:spLocks noChangeAspect="1" noChangeArrowheads="1"/>
              </p:cNvSpPr>
              <p:nvPr/>
            </p:nvSpPr>
            <p:spPr bwMode="auto">
              <a:xfrm>
                <a:off x="4682" y="2951"/>
                <a:ext cx="68"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35" name="AutoShape 71"/>
              <p:cNvSpPr>
                <a:spLocks noChangeAspect="1" noChangeArrowheads="1"/>
              </p:cNvSpPr>
              <p:nvPr/>
            </p:nvSpPr>
            <p:spPr bwMode="auto">
              <a:xfrm>
                <a:off x="4614" y="2738"/>
                <a:ext cx="69" cy="69"/>
              </a:xfrm>
              <a:prstGeom prst="star5">
                <a:avLst/>
              </a:prstGeom>
              <a:solidFill>
                <a:schemeClr val="accent1"/>
              </a:solidFill>
              <a:ln w="9525">
                <a:solidFill>
                  <a:srgbClr val="000000"/>
                </a:solidFill>
                <a:miter lim="800000"/>
                <a:headEnd/>
                <a:tailEnd/>
              </a:ln>
              <a:effectLst/>
            </p:spPr>
            <p:txBody>
              <a:bodyPr/>
              <a:lstStyle/>
              <a:p>
                <a:endParaRPr lang="pl-PL"/>
              </a:p>
            </p:txBody>
          </p:sp>
          <p:sp>
            <p:nvSpPr>
              <p:cNvPr id="36" name="AutoShape 72"/>
              <p:cNvSpPr>
                <a:spLocks noChangeAspect="1" noChangeArrowheads="1"/>
              </p:cNvSpPr>
              <p:nvPr/>
            </p:nvSpPr>
            <p:spPr bwMode="auto">
              <a:xfrm>
                <a:off x="4480" y="2693"/>
                <a:ext cx="69" cy="69"/>
              </a:xfrm>
              <a:prstGeom prst="star5">
                <a:avLst/>
              </a:prstGeom>
              <a:solidFill>
                <a:schemeClr val="accent1"/>
              </a:solidFill>
              <a:ln w="9525">
                <a:solidFill>
                  <a:srgbClr val="000000"/>
                </a:solidFill>
                <a:miter lim="800000"/>
                <a:headEnd/>
                <a:tailEnd/>
              </a:ln>
              <a:effectLst/>
            </p:spPr>
            <p:txBody>
              <a:bodyPr/>
              <a:lstStyle/>
              <a:p>
                <a:endParaRPr lang="pl-PL"/>
              </a:p>
            </p:txBody>
          </p:sp>
          <p:sp>
            <p:nvSpPr>
              <p:cNvPr id="37" name="AutoShape 73"/>
              <p:cNvSpPr>
                <a:spLocks noChangeAspect="1" noChangeArrowheads="1"/>
              </p:cNvSpPr>
              <p:nvPr/>
            </p:nvSpPr>
            <p:spPr bwMode="auto">
              <a:xfrm>
                <a:off x="4547" y="2592"/>
                <a:ext cx="69" cy="69"/>
              </a:xfrm>
              <a:prstGeom prst="star5">
                <a:avLst/>
              </a:prstGeom>
              <a:solidFill>
                <a:schemeClr val="accent1"/>
              </a:solidFill>
              <a:ln w="9525">
                <a:solidFill>
                  <a:srgbClr val="000000"/>
                </a:solidFill>
                <a:miter lim="800000"/>
                <a:headEnd/>
                <a:tailEnd/>
              </a:ln>
              <a:effectLst/>
            </p:spPr>
            <p:txBody>
              <a:bodyPr/>
              <a:lstStyle/>
              <a:p>
                <a:endParaRPr lang="pl-PL"/>
              </a:p>
            </p:txBody>
          </p:sp>
          <p:sp>
            <p:nvSpPr>
              <p:cNvPr id="38" name="AutoShape 74"/>
              <p:cNvSpPr>
                <a:spLocks noChangeAspect="1" noChangeArrowheads="1"/>
              </p:cNvSpPr>
              <p:nvPr/>
            </p:nvSpPr>
            <p:spPr bwMode="auto">
              <a:xfrm>
                <a:off x="4984" y="2929"/>
                <a:ext cx="69"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39" name="AutoShape 75"/>
              <p:cNvSpPr>
                <a:spLocks noChangeAspect="1" noChangeArrowheads="1"/>
              </p:cNvSpPr>
              <p:nvPr/>
            </p:nvSpPr>
            <p:spPr bwMode="auto">
              <a:xfrm>
                <a:off x="5163" y="2850"/>
                <a:ext cx="69"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40" name="AutoShape 76"/>
              <p:cNvSpPr>
                <a:spLocks noChangeAspect="1" noChangeArrowheads="1"/>
              </p:cNvSpPr>
              <p:nvPr/>
            </p:nvSpPr>
            <p:spPr bwMode="auto">
              <a:xfrm>
                <a:off x="4984" y="2783"/>
                <a:ext cx="69" cy="69"/>
              </a:xfrm>
              <a:prstGeom prst="diamond">
                <a:avLst/>
              </a:prstGeom>
              <a:solidFill>
                <a:srgbClr val="FFCC00"/>
              </a:solidFill>
              <a:ln w="9525">
                <a:solidFill>
                  <a:srgbClr val="000000"/>
                </a:solidFill>
                <a:miter lim="800000"/>
                <a:headEnd/>
                <a:tailEnd/>
              </a:ln>
              <a:effectLst/>
            </p:spPr>
            <p:txBody>
              <a:bodyPr/>
              <a:lstStyle/>
              <a:p>
                <a:endParaRPr lang="pl-PL"/>
              </a:p>
            </p:txBody>
          </p:sp>
          <p:sp>
            <p:nvSpPr>
              <p:cNvPr id="41" name="AutoShape 77"/>
              <p:cNvSpPr>
                <a:spLocks noChangeAspect="1" noChangeArrowheads="1"/>
              </p:cNvSpPr>
              <p:nvPr/>
            </p:nvSpPr>
            <p:spPr bwMode="auto">
              <a:xfrm flipV="1">
                <a:off x="3450" y="2693"/>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42" name="AutoShape 78"/>
              <p:cNvSpPr>
                <a:spLocks noChangeAspect="1" noChangeArrowheads="1"/>
              </p:cNvSpPr>
              <p:nvPr/>
            </p:nvSpPr>
            <p:spPr bwMode="auto">
              <a:xfrm flipV="1">
                <a:off x="3248" y="2603"/>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43" name="AutoShape 79"/>
              <p:cNvSpPr>
                <a:spLocks noChangeAspect="1" noChangeArrowheads="1"/>
              </p:cNvSpPr>
              <p:nvPr/>
            </p:nvSpPr>
            <p:spPr bwMode="auto">
              <a:xfrm flipV="1">
                <a:off x="3371" y="2592"/>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44" name="AutoShape 80"/>
              <p:cNvSpPr>
                <a:spLocks noChangeAspect="1" noChangeArrowheads="1"/>
              </p:cNvSpPr>
              <p:nvPr/>
            </p:nvSpPr>
            <p:spPr bwMode="auto">
              <a:xfrm flipV="1">
                <a:off x="3327" y="2682"/>
                <a:ext cx="68"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45" name="AutoShape 81"/>
              <p:cNvSpPr>
                <a:spLocks noChangeAspect="1" noChangeArrowheads="1"/>
              </p:cNvSpPr>
              <p:nvPr/>
            </p:nvSpPr>
            <p:spPr bwMode="auto">
              <a:xfrm flipV="1">
                <a:off x="3259" y="2895"/>
                <a:ext cx="69" cy="69"/>
              </a:xfrm>
              <a:prstGeom prst="flowChartExtract">
                <a:avLst/>
              </a:prstGeom>
              <a:solidFill>
                <a:srgbClr val="3366FF"/>
              </a:solidFill>
              <a:ln w="9525">
                <a:solidFill>
                  <a:srgbClr val="000000"/>
                </a:solidFill>
                <a:miter lim="800000"/>
                <a:headEnd/>
                <a:tailEnd/>
              </a:ln>
              <a:effectLst/>
            </p:spPr>
            <p:txBody>
              <a:bodyPr/>
              <a:lstStyle/>
              <a:p>
                <a:endParaRPr lang="pl-PL"/>
              </a:p>
            </p:txBody>
          </p:sp>
          <p:sp>
            <p:nvSpPr>
              <p:cNvPr id="46" name="AutoShape 82"/>
              <p:cNvSpPr>
                <a:spLocks noChangeAspect="1" noChangeArrowheads="1"/>
              </p:cNvSpPr>
              <p:nvPr/>
            </p:nvSpPr>
            <p:spPr bwMode="auto">
              <a:xfrm flipV="1">
                <a:off x="3125" y="2940"/>
                <a:ext cx="69" cy="69"/>
              </a:xfrm>
              <a:prstGeom prst="flowChartExtract">
                <a:avLst/>
              </a:prstGeom>
              <a:solidFill>
                <a:srgbClr val="3366FF"/>
              </a:solidFill>
              <a:ln w="9525">
                <a:solidFill>
                  <a:srgbClr val="000000"/>
                </a:solidFill>
                <a:miter lim="800000"/>
                <a:headEnd/>
                <a:tailEnd/>
              </a:ln>
              <a:effectLst/>
            </p:spPr>
            <p:txBody>
              <a:bodyPr/>
              <a:lstStyle/>
              <a:p>
                <a:endParaRPr lang="pl-PL"/>
              </a:p>
            </p:txBody>
          </p:sp>
          <p:sp>
            <p:nvSpPr>
              <p:cNvPr id="47" name="AutoShape 83"/>
              <p:cNvSpPr>
                <a:spLocks noChangeAspect="1" noChangeArrowheads="1"/>
              </p:cNvSpPr>
              <p:nvPr/>
            </p:nvSpPr>
            <p:spPr bwMode="auto">
              <a:xfrm flipV="1">
                <a:off x="3192" y="3041"/>
                <a:ext cx="69" cy="69"/>
              </a:xfrm>
              <a:prstGeom prst="flowChartExtract">
                <a:avLst/>
              </a:prstGeom>
              <a:solidFill>
                <a:srgbClr val="3366FF"/>
              </a:solidFill>
              <a:ln w="9525">
                <a:solidFill>
                  <a:srgbClr val="000000"/>
                </a:solidFill>
                <a:miter lim="800000"/>
                <a:headEnd/>
                <a:tailEnd/>
              </a:ln>
              <a:effectLst/>
            </p:spPr>
            <p:txBody>
              <a:bodyPr/>
              <a:lstStyle/>
              <a:p>
                <a:endParaRPr lang="pl-PL"/>
              </a:p>
            </p:txBody>
          </p:sp>
          <p:sp>
            <p:nvSpPr>
              <p:cNvPr id="48" name="AutoShape 84"/>
              <p:cNvSpPr>
                <a:spLocks noChangeAspect="1" noChangeArrowheads="1"/>
              </p:cNvSpPr>
              <p:nvPr/>
            </p:nvSpPr>
            <p:spPr bwMode="auto">
              <a:xfrm flipV="1">
                <a:off x="3629" y="2704"/>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49" name="AutoShape 85"/>
              <p:cNvSpPr>
                <a:spLocks noChangeAspect="1" noChangeArrowheads="1"/>
              </p:cNvSpPr>
              <p:nvPr/>
            </p:nvSpPr>
            <p:spPr bwMode="auto">
              <a:xfrm flipV="1">
                <a:off x="3808" y="2783"/>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50" name="AutoShape 86"/>
              <p:cNvSpPr>
                <a:spLocks noChangeAspect="1" noChangeArrowheads="1"/>
              </p:cNvSpPr>
              <p:nvPr/>
            </p:nvSpPr>
            <p:spPr bwMode="auto">
              <a:xfrm flipV="1">
                <a:off x="3629" y="2850"/>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grpSp>
        <p:sp>
          <p:nvSpPr>
            <p:cNvPr id="30" name="Rectangle 88"/>
            <p:cNvSpPr>
              <a:spLocks noChangeArrowheads="1"/>
            </p:cNvSpPr>
            <p:nvPr/>
          </p:nvSpPr>
          <p:spPr bwMode="auto">
            <a:xfrm>
              <a:off x="3413" y="3244"/>
              <a:ext cx="1440" cy="212"/>
            </a:xfrm>
            <a:prstGeom prst="rect">
              <a:avLst/>
            </a:prstGeom>
            <a:noFill/>
            <a:ln w="12700">
              <a:noFill/>
              <a:miter lim="800000"/>
              <a:headEnd/>
              <a:tailEnd/>
            </a:ln>
            <a:effectLst/>
          </p:spPr>
          <p:txBody>
            <a:bodyPr>
              <a:spAutoFit/>
            </a:bodyPr>
            <a:lstStyle/>
            <a:p>
              <a:r>
                <a:rPr lang="en-US" sz="1600" b="0" dirty="0">
                  <a:latin typeface="Times New Roman" pitchFamily="18" charset="0"/>
                  <a:cs typeface="Times New Roman" pitchFamily="18" charset="0"/>
                </a:rPr>
                <a:t>Or maybe… four</a:t>
              </a:r>
              <a:r>
                <a:rPr lang="pl-PL" sz="1600" b="0" dirty="0">
                  <a:latin typeface="Times New Roman" pitchFamily="18" charset="0"/>
                  <a:cs typeface="Times New Roman" pitchFamily="18" charset="0"/>
                </a:rPr>
                <a:t>?</a:t>
              </a:r>
              <a:r>
                <a:rPr lang="en-US" sz="1600" b="0" dirty="0">
                  <a:latin typeface="Times New Roman" pitchFamily="18" charset="0"/>
                </a:rPr>
                <a:t> </a:t>
              </a:r>
            </a:p>
          </p:txBody>
        </p:sp>
      </p:grpSp>
      <p:grpSp>
        <p:nvGrpSpPr>
          <p:cNvPr id="51" name="Group 93"/>
          <p:cNvGrpSpPr>
            <a:grpSpLocks/>
          </p:cNvGrpSpPr>
          <p:nvPr/>
        </p:nvGrpSpPr>
        <p:grpSpPr bwMode="auto">
          <a:xfrm>
            <a:off x="1077416" y="4433664"/>
            <a:ext cx="3344863" cy="1371600"/>
            <a:chOff x="432" y="2592"/>
            <a:chExt cx="2107" cy="864"/>
          </a:xfrm>
        </p:grpSpPr>
        <p:grpSp>
          <p:nvGrpSpPr>
            <p:cNvPr id="52" name="Group 45"/>
            <p:cNvGrpSpPr>
              <a:grpSpLocks/>
            </p:cNvGrpSpPr>
            <p:nvPr/>
          </p:nvGrpSpPr>
          <p:grpSpPr bwMode="auto">
            <a:xfrm>
              <a:off x="432" y="2592"/>
              <a:ext cx="2107" cy="516"/>
              <a:chOff x="432" y="2592"/>
              <a:chExt cx="2107" cy="516"/>
            </a:xfrm>
          </p:grpSpPr>
          <p:sp>
            <p:nvSpPr>
              <p:cNvPr id="54" name="AutoShape 46"/>
              <p:cNvSpPr>
                <a:spLocks noChangeAspect="1" noChangeArrowheads="1"/>
              </p:cNvSpPr>
              <p:nvPr/>
            </p:nvSpPr>
            <p:spPr bwMode="auto">
              <a:xfrm>
                <a:off x="2112" y="2939"/>
                <a:ext cx="69" cy="68"/>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55" name="AutoShape 47"/>
              <p:cNvSpPr>
                <a:spLocks noChangeAspect="1" noChangeArrowheads="1"/>
              </p:cNvSpPr>
              <p:nvPr/>
            </p:nvSpPr>
            <p:spPr bwMode="auto">
              <a:xfrm>
                <a:off x="1910" y="3028"/>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56" name="AutoShape 48"/>
              <p:cNvSpPr>
                <a:spLocks noChangeAspect="1" noChangeArrowheads="1"/>
              </p:cNvSpPr>
              <p:nvPr/>
            </p:nvSpPr>
            <p:spPr bwMode="auto">
              <a:xfrm>
                <a:off x="2033" y="3039"/>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57" name="AutoShape 49"/>
              <p:cNvSpPr>
                <a:spLocks noChangeAspect="1" noChangeArrowheads="1"/>
              </p:cNvSpPr>
              <p:nvPr/>
            </p:nvSpPr>
            <p:spPr bwMode="auto">
              <a:xfrm>
                <a:off x="1989" y="2950"/>
                <a:ext cx="68"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58" name="AutoShape 50"/>
              <p:cNvSpPr>
                <a:spLocks noChangeAspect="1" noChangeArrowheads="1"/>
              </p:cNvSpPr>
              <p:nvPr/>
            </p:nvSpPr>
            <p:spPr bwMode="auto">
              <a:xfrm>
                <a:off x="1921" y="2737"/>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59" name="AutoShape 51"/>
              <p:cNvSpPr>
                <a:spLocks noChangeAspect="1" noChangeArrowheads="1"/>
              </p:cNvSpPr>
              <p:nvPr/>
            </p:nvSpPr>
            <p:spPr bwMode="auto">
              <a:xfrm>
                <a:off x="1787" y="2693"/>
                <a:ext cx="69" cy="68"/>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60" name="AutoShape 52"/>
              <p:cNvSpPr>
                <a:spLocks noChangeAspect="1" noChangeArrowheads="1"/>
              </p:cNvSpPr>
              <p:nvPr/>
            </p:nvSpPr>
            <p:spPr bwMode="auto">
              <a:xfrm>
                <a:off x="1854" y="2592"/>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61" name="AutoShape 53"/>
              <p:cNvSpPr>
                <a:spLocks noChangeAspect="1" noChangeArrowheads="1"/>
              </p:cNvSpPr>
              <p:nvPr/>
            </p:nvSpPr>
            <p:spPr bwMode="auto">
              <a:xfrm>
                <a:off x="2291" y="2927"/>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62" name="AutoShape 54"/>
              <p:cNvSpPr>
                <a:spLocks noChangeAspect="1" noChangeArrowheads="1"/>
              </p:cNvSpPr>
              <p:nvPr/>
            </p:nvSpPr>
            <p:spPr bwMode="auto">
              <a:xfrm>
                <a:off x="2470" y="2849"/>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63" name="AutoShape 55"/>
              <p:cNvSpPr>
                <a:spLocks noChangeAspect="1" noChangeArrowheads="1"/>
              </p:cNvSpPr>
              <p:nvPr/>
            </p:nvSpPr>
            <p:spPr bwMode="auto">
              <a:xfrm>
                <a:off x="2291" y="2782"/>
                <a:ext cx="69" cy="69"/>
              </a:xfrm>
              <a:prstGeom prst="triangle">
                <a:avLst>
                  <a:gd name="adj" fmla="val 50000"/>
                </a:avLst>
              </a:prstGeom>
              <a:solidFill>
                <a:srgbClr val="3366FF"/>
              </a:solidFill>
              <a:ln w="9525">
                <a:solidFill>
                  <a:srgbClr val="000000"/>
                </a:solidFill>
                <a:miter lim="800000"/>
                <a:headEnd/>
                <a:tailEnd/>
              </a:ln>
              <a:effectLst/>
            </p:spPr>
            <p:txBody>
              <a:bodyPr/>
              <a:lstStyle/>
              <a:p>
                <a:endParaRPr lang="pl-PL"/>
              </a:p>
            </p:txBody>
          </p:sp>
          <p:sp>
            <p:nvSpPr>
              <p:cNvPr id="64" name="Rectangle 56"/>
              <p:cNvSpPr>
                <a:spLocks noChangeAspect="1" noChangeArrowheads="1"/>
              </p:cNvSpPr>
              <p:nvPr/>
            </p:nvSpPr>
            <p:spPr bwMode="auto">
              <a:xfrm flipV="1">
                <a:off x="757" y="2693"/>
                <a:ext cx="69" cy="68"/>
              </a:xfrm>
              <a:prstGeom prst="rect">
                <a:avLst/>
              </a:prstGeom>
              <a:solidFill>
                <a:srgbClr val="FF0000"/>
              </a:solidFill>
              <a:ln w="9525">
                <a:solidFill>
                  <a:srgbClr val="000000"/>
                </a:solidFill>
                <a:miter lim="800000"/>
                <a:headEnd/>
                <a:tailEnd/>
              </a:ln>
              <a:effectLst/>
            </p:spPr>
            <p:txBody>
              <a:bodyPr/>
              <a:lstStyle/>
              <a:p>
                <a:endParaRPr lang="pl-PL"/>
              </a:p>
            </p:txBody>
          </p:sp>
          <p:sp>
            <p:nvSpPr>
              <p:cNvPr id="65" name="Rectangle 57"/>
              <p:cNvSpPr>
                <a:spLocks noChangeAspect="1" noChangeArrowheads="1"/>
              </p:cNvSpPr>
              <p:nvPr/>
            </p:nvSpPr>
            <p:spPr bwMode="auto">
              <a:xfrm flipV="1">
                <a:off x="555" y="2603"/>
                <a:ext cx="69"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66" name="Rectangle 58"/>
              <p:cNvSpPr>
                <a:spLocks noChangeAspect="1" noChangeArrowheads="1"/>
              </p:cNvSpPr>
              <p:nvPr/>
            </p:nvSpPr>
            <p:spPr bwMode="auto">
              <a:xfrm flipV="1">
                <a:off x="678" y="2592"/>
                <a:ext cx="69"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67" name="Rectangle 59"/>
              <p:cNvSpPr>
                <a:spLocks noChangeAspect="1" noChangeArrowheads="1"/>
              </p:cNvSpPr>
              <p:nvPr/>
            </p:nvSpPr>
            <p:spPr bwMode="auto">
              <a:xfrm flipV="1">
                <a:off x="634" y="2681"/>
                <a:ext cx="68"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68" name="Rectangle 60"/>
              <p:cNvSpPr>
                <a:spLocks noChangeAspect="1" noChangeArrowheads="1"/>
              </p:cNvSpPr>
              <p:nvPr/>
            </p:nvSpPr>
            <p:spPr bwMode="auto">
              <a:xfrm flipV="1">
                <a:off x="566" y="2894"/>
                <a:ext cx="69"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69" name="Rectangle 61"/>
              <p:cNvSpPr>
                <a:spLocks noChangeAspect="1" noChangeArrowheads="1"/>
              </p:cNvSpPr>
              <p:nvPr/>
            </p:nvSpPr>
            <p:spPr bwMode="auto">
              <a:xfrm flipV="1">
                <a:off x="432" y="2939"/>
                <a:ext cx="69" cy="68"/>
              </a:xfrm>
              <a:prstGeom prst="rect">
                <a:avLst/>
              </a:prstGeom>
              <a:solidFill>
                <a:srgbClr val="FF0000"/>
              </a:solidFill>
              <a:ln w="9525">
                <a:solidFill>
                  <a:srgbClr val="000000"/>
                </a:solidFill>
                <a:miter lim="800000"/>
                <a:headEnd/>
                <a:tailEnd/>
              </a:ln>
              <a:effectLst/>
            </p:spPr>
            <p:txBody>
              <a:bodyPr/>
              <a:lstStyle/>
              <a:p>
                <a:endParaRPr lang="pl-PL"/>
              </a:p>
            </p:txBody>
          </p:sp>
          <p:sp>
            <p:nvSpPr>
              <p:cNvPr id="70" name="Rectangle 62"/>
              <p:cNvSpPr>
                <a:spLocks noChangeAspect="1" noChangeArrowheads="1"/>
              </p:cNvSpPr>
              <p:nvPr/>
            </p:nvSpPr>
            <p:spPr bwMode="auto">
              <a:xfrm flipV="1">
                <a:off x="499" y="3039"/>
                <a:ext cx="69"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71" name="Rectangle 63"/>
              <p:cNvSpPr>
                <a:spLocks noChangeAspect="1" noChangeArrowheads="1"/>
              </p:cNvSpPr>
              <p:nvPr/>
            </p:nvSpPr>
            <p:spPr bwMode="auto">
              <a:xfrm flipV="1">
                <a:off x="936" y="2704"/>
                <a:ext cx="69"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72" name="Rectangle 64"/>
              <p:cNvSpPr>
                <a:spLocks noChangeAspect="1" noChangeArrowheads="1"/>
              </p:cNvSpPr>
              <p:nvPr/>
            </p:nvSpPr>
            <p:spPr bwMode="auto">
              <a:xfrm flipV="1">
                <a:off x="1115" y="2782"/>
                <a:ext cx="69" cy="69"/>
              </a:xfrm>
              <a:prstGeom prst="rect">
                <a:avLst/>
              </a:prstGeom>
              <a:solidFill>
                <a:srgbClr val="FF0000"/>
              </a:solidFill>
              <a:ln w="9525">
                <a:solidFill>
                  <a:srgbClr val="000000"/>
                </a:solidFill>
                <a:miter lim="800000"/>
                <a:headEnd/>
                <a:tailEnd/>
              </a:ln>
              <a:effectLst/>
            </p:spPr>
            <p:txBody>
              <a:bodyPr/>
              <a:lstStyle/>
              <a:p>
                <a:endParaRPr lang="pl-PL"/>
              </a:p>
            </p:txBody>
          </p:sp>
          <p:sp>
            <p:nvSpPr>
              <p:cNvPr id="73" name="Rectangle 65"/>
              <p:cNvSpPr>
                <a:spLocks noChangeAspect="1" noChangeArrowheads="1"/>
              </p:cNvSpPr>
              <p:nvPr/>
            </p:nvSpPr>
            <p:spPr bwMode="auto">
              <a:xfrm flipV="1">
                <a:off x="936" y="2849"/>
                <a:ext cx="69" cy="69"/>
              </a:xfrm>
              <a:prstGeom prst="rect">
                <a:avLst/>
              </a:prstGeom>
              <a:solidFill>
                <a:srgbClr val="FF0000"/>
              </a:solidFill>
              <a:ln w="9525">
                <a:solidFill>
                  <a:srgbClr val="000000"/>
                </a:solidFill>
                <a:miter lim="800000"/>
                <a:headEnd/>
                <a:tailEnd/>
              </a:ln>
              <a:effectLst/>
            </p:spPr>
            <p:txBody>
              <a:bodyPr/>
              <a:lstStyle/>
              <a:p>
                <a:endParaRPr lang="pl-PL"/>
              </a:p>
            </p:txBody>
          </p:sp>
        </p:grpSp>
        <p:sp>
          <p:nvSpPr>
            <p:cNvPr id="53" name="Rectangle 89"/>
            <p:cNvSpPr>
              <a:spLocks noChangeArrowheads="1"/>
            </p:cNvSpPr>
            <p:nvPr/>
          </p:nvSpPr>
          <p:spPr bwMode="auto">
            <a:xfrm>
              <a:off x="624" y="3244"/>
              <a:ext cx="1440" cy="212"/>
            </a:xfrm>
            <a:prstGeom prst="rect">
              <a:avLst/>
            </a:prstGeom>
            <a:noFill/>
            <a:ln w="12700">
              <a:noFill/>
              <a:miter lim="800000"/>
              <a:headEnd/>
              <a:tailEnd/>
            </a:ln>
            <a:effectLst/>
          </p:spPr>
          <p:txBody>
            <a:bodyPr>
              <a:spAutoFit/>
            </a:bodyPr>
            <a:lstStyle/>
            <a:p>
              <a:r>
                <a:rPr lang="en-US" sz="1600" dirty="0">
                  <a:latin typeface="Times New Roman" pitchFamily="18" charset="0"/>
                  <a:cs typeface="Times New Roman" pitchFamily="18" charset="0"/>
                </a:rPr>
                <a:t>Two</a:t>
              </a:r>
              <a:r>
                <a:rPr lang="pl-PL" sz="1600" b="0" dirty="0">
                  <a:latin typeface="Times New Roman" pitchFamily="18" charset="0"/>
                  <a:cs typeface="Times New Roman" pitchFamily="18" charset="0"/>
                </a:rPr>
                <a:t>?</a:t>
              </a:r>
              <a:r>
                <a:rPr lang="en-US" sz="1600" b="0" dirty="0">
                  <a:latin typeface="Times New Roman" pitchFamily="18" charset="0"/>
                </a:rPr>
                <a:t> </a:t>
              </a:r>
            </a:p>
          </p:txBody>
        </p:sp>
      </p:grpSp>
      <p:grpSp>
        <p:nvGrpSpPr>
          <p:cNvPr id="74" name="Group 92"/>
          <p:cNvGrpSpPr>
            <a:grpSpLocks/>
          </p:cNvGrpSpPr>
          <p:nvPr/>
        </p:nvGrpSpPr>
        <p:grpSpPr bwMode="auto">
          <a:xfrm>
            <a:off x="5352554" y="2223864"/>
            <a:ext cx="3344862" cy="1479550"/>
            <a:chOff x="3125" y="1200"/>
            <a:chExt cx="2107" cy="932"/>
          </a:xfrm>
        </p:grpSpPr>
        <p:grpSp>
          <p:nvGrpSpPr>
            <p:cNvPr id="75" name="Group 24"/>
            <p:cNvGrpSpPr>
              <a:grpSpLocks/>
            </p:cNvGrpSpPr>
            <p:nvPr/>
          </p:nvGrpSpPr>
          <p:grpSpPr bwMode="auto">
            <a:xfrm>
              <a:off x="3125" y="1200"/>
              <a:ext cx="2107" cy="518"/>
              <a:chOff x="3125" y="1200"/>
              <a:chExt cx="2107" cy="518"/>
            </a:xfrm>
          </p:grpSpPr>
          <p:sp>
            <p:nvSpPr>
              <p:cNvPr id="77" name="AutoShape 25"/>
              <p:cNvSpPr>
                <a:spLocks noChangeAspect="1" noChangeArrowheads="1"/>
              </p:cNvSpPr>
              <p:nvPr/>
            </p:nvSpPr>
            <p:spPr bwMode="auto">
              <a:xfrm>
                <a:off x="4805" y="1548"/>
                <a:ext cx="69" cy="69"/>
              </a:xfrm>
              <a:prstGeom prst="diamond">
                <a:avLst/>
              </a:prstGeom>
              <a:solidFill>
                <a:srgbClr val="FF9900"/>
              </a:solidFill>
              <a:ln w="9525">
                <a:solidFill>
                  <a:srgbClr val="000000"/>
                </a:solidFill>
                <a:miter lim="800000"/>
                <a:headEnd/>
                <a:tailEnd/>
              </a:ln>
              <a:effectLst/>
            </p:spPr>
            <p:txBody>
              <a:bodyPr/>
              <a:lstStyle/>
              <a:p>
                <a:endParaRPr lang="pl-PL"/>
              </a:p>
            </p:txBody>
          </p:sp>
          <p:sp>
            <p:nvSpPr>
              <p:cNvPr id="78" name="AutoShape 26"/>
              <p:cNvSpPr>
                <a:spLocks noChangeAspect="1" noChangeArrowheads="1"/>
              </p:cNvSpPr>
              <p:nvPr/>
            </p:nvSpPr>
            <p:spPr bwMode="auto">
              <a:xfrm>
                <a:off x="4603" y="1638"/>
                <a:ext cx="69" cy="69"/>
              </a:xfrm>
              <a:prstGeom prst="diamond">
                <a:avLst/>
              </a:prstGeom>
              <a:solidFill>
                <a:srgbClr val="FF9900"/>
              </a:solidFill>
              <a:ln w="9525">
                <a:solidFill>
                  <a:srgbClr val="000000"/>
                </a:solidFill>
                <a:miter lim="800000"/>
                <a:headEnd/>
                <a:tailEnd/>
              </a:ln>
              <a:effectLst/>
            </p:spPr>
            <p:txBody>
              <a:bodyPr/>
              <a:lstStyle/>
              <a:p>
                <a:endParaRPr lang="pl-PL"/>
              </a:p>
            </p:txBody>
          </p:sp>
          <p:sp>
            <p:nvSpPr>
              <p:cNvPr id="79" name="AutoShape 27"/>
              <p:cNvSpPr>
                <a:spLocks noChangeAspect="1" noChangeArrowheads="1"/>
              </p:cNvSpPr>
              <p:nvPr/>
            </p:nvSpPr>
            <p:spPr bwMode="auto">
              <a:xfrm>
                <a:off x="4726" y="1649"/>
                <a:ext cx="69" cy="69"/>
              </a:xfrm>
              <a:prstGeom prst="diamond">
                <a:avLst/>
              </a:prstGeom>
              <a:solidFill>
                <a:srgbClr val="FF9900"/>
              </a:solidFill>
              <a:ln w="9525">
                <a:solidFill>
                  <a:srgbClr val="000000"/>
                </a:solidFill>
                <a:miter lim="800000"/>
                <a:headEnd/>
                <a:tailEnd/>
              </a:ln>
              <a:effectLst/>
            </p:spPr>
            <p:txBody>
              <a:bodyPr/>
              <a:lstStyle/>
              <a:p>
                <a:endParaRPr lang="pl-PL"/>
              </a:p>
            </p:txBody>
          </p:sp>
          <p:sp>
            <p:nvSpPr>
              <p:cNvPr id="80" name="AutoShape 28"/>
              <p:cNvSpPr>
                <a:spLocks noChangeAspect="1" noChangeArrowheads="1"/>
              </p:cNvSpPr>
              <p:nvPr/>
            </p:nvSpPr>
            <p:spPr bwMode="auto">
              <a:xfrm>
                <a:off x="4682" y="1559"/>
                <a:ext cx="68" cy="69"/>
              </a:xfrm>
              <a:prstGeom prst="diamond">
                <a:avLst/>
              </a:prstGeom>
              <a:solidFill>
                <a:srgbClr val="FF9900"/>
              </a:solidFill>
              <a:ln w="9525">
                <a:solidFill>
                  <a:srgbClr val="000000"/>
                </a:solidFill>
                <a:miter lim="800000"/>
                <a:headEnd/>
                <a:tailEnd/>
              </a:ln>
              <a:effectLst/>
            </p:spPr>
            <p:txBody>
              <a:bodyPr/>
              <a:lstStyle/>
              <a:p>
                <a:endParaRPr lang="pl-PL"/>
              </a:p>
            </p:txBody>
          </p:sp>
          <p:sp>
            <p:nvSpPr>
              <p:cNvPr id="81" name="AutoShape 29"/>
              <p:cNvSpPr>
                <a:spLocks noChangeAspect="1" noChangeArrowheads="1"/>
              </p:cNvSpPr>
              <p:nvPr/>
            </p:nvSpPr>
            <p:spPr bwMode="auto">
              <a:xfrm>
                <a:off x="4614" y="1346"/>
                <a:ext cx="69" cy="69"/>
              </a:xfrm>
              <a:prstGeom prst="star5">
                <a:avLst/>
              </a:prstGeom>
              <a:solidFill>
                <a:schemeClr val="accent1"/>
              </a:solidFill>
              <a:ln w="9525">
                <a:solidFill>
                  <a:srgbClr val="000000"/>
                </a:solidFill>
                <a:miter lim="800000"/>
                <a:headEnd/>
                <a:tailEnd/>
              </a:ln>
              <a:effectLst/>
            </p:spPr>
            <p:txBody>
              <a:bodyPr/>
              <a:lstStyle/>
              <a:p>
                <a:endParaRPr lang="pl-PL"/>
              </a:p>
            </p:txBody>
          </p:sp>
          <p:sp>
            <p:nvSpPr>
              <p:cNvPr id="82" name="AutoShape 30"/>
              <p:cNvSpPr>
                <a:spLocks noChangeAspect="1" noChangeArrowheads="1"/>
              </p:cNvSpPr>
              <p:nvPr/>
            </p:nvSpPr>
            <p:spPr bwMode="auto">
              <a:xfrm>
                <a:off x="4480" y="1301"/>
                <a:ext cx="69" cy="69"/>
              </a:xfrm>
              <a:prstGeom prst="star5">
                <a:avLst/>
              </a:prstGeom>
              <a:solidFill>
                <a:schemeClr val="accent1"/>
              </a:solidFill>
              <a:ln w="9525">
                <a:solidFill>
                  <a:srgbClr val="000000"/>
                </a:solidFill>
                <a:miter lim="800000"/>
                <a:headEnd/>
                <a:tailEnd/>
              </a:ln>
              <a:effectLst/>
            </p:spPr>
            <p:txBody>
              <a:bodyPr/>
              <a:lstStyle/>
              <a:p>
                <a:endParaRPr lang="pl-PL"/>
              </a:p>
            </p:txBody>
          </p:sp>
          <p:sp>
            <p:nvSpPr>
              <p:cNvPr id="83" name="AutoShape 31"/>
              <p:cNvSpPr>
                <a:spLocks noChangeAspect="1" noChangeArrowheads="1"/>
              </p:cNvSpPr>
              <p:nvPr/>
            </p:nvSpPr>
            <p:spPr bwMode="auto">
              <a:xfrm>
                <a:off x="4547" y="1200"/>
                <a:ext cx="69" cy="69"/>
              </a:xfrm>
              <a:prstGeom prst="star5">
                <a:avLst/>
              </a:prstGeom>
              <a:solidFill>
                <a:schemeClr val="accent1"/>
              </a:solidFill>
              <a:ln w="9525">
                <a:solidFill>
                  <a:srgbClr val="000000"/>
                </a:solidFill>
                <a:miter lim="800000"/>
                <a:headEnd/>
                <a:tailEnd/>
              </a:ln>
              <a:effectLst/>
            </p:spPr>
            <p:txBody>
              <a:bodyPr/>
              <a:lstStyle/>
              <a:p>
                <a:endParaRPr lang="pl-PL"/>
              </a:p>
            </p:txBody>
          </p:sp>
          <p:sp>
            <p:nvSpPr>
              <p:cNvPr id="84" name="Rectangle 32"/>
              <p:cNvSpPr>
                <a:spLocks noChangeAspect="1" noChangeArrowheads="1"/>
              </p:cNvSpPr>
              <p:nvPr/>
            </p:nvSpPr>
            <p:spPr bwMode="auto">
              <a:xfrm>
                <a:off x="4984" y="1537"/>
                <a:ext cx="69" cy="69"/>
              </a:xfrm>
              <a:prstGeom prst="rect">
                <a:avLst/>
              </a:prstGeom>
              <a:solidFill>
                <a:srgbClr val="FFFF00"/>
              </a:solidFill>
              <a:ln w="9525">
                <a:solidFill>
                  <a:srgbClr val="000000"/>
                </a:solidFill>
                <a:miter lim="800000"/>
                <a:headEnd/>
                <a:tailEnd/>
              </a:ln>
              <a:effectLst/>
            </p:spPr>
            <p:txBody>
              <a:bodyPr/>
              <a:lstStyle/>
              <a:p>
                <a:endParaRPr lang="pl-PL"/>
              </a:p>
            </p:txBody>
          </p:sp>
          <p:sp>
            <p:nvSpPr>
              <p:cNvPr id="85" name="Rectangle 33"/>
              <p:cNvSpPr>
                <a:spLocks noChangeAspect="1" noChangeArrowheads="1"/>
              </p:cNvSpPr>
              <p:nvPr/>
            </p:nvSpPr>
            <p:spPr bwMode="auto">
              <a:xfrm>
                <a:off x="5163" y="1458"/>
                <a:ext cx="69" cy="69"/>
              </a:xfrm>
              <a:prstGeom prst="rect">
                <a:avLst/>
              </a:prstGeom>
              <a:solidFill>
                <a:srgbClr val="FFFF00"/>
              </a:solidFill>
              <a:ln w="9525">
                <a:solidFill>
                  <a:srgbClr val="000000"/>
                </a:solidFill>
                <a:miter lim="800000"/>
                <a:headEnd/>
                <a:tailEnd/>
              </a:ln>
              <a:effectLst/>
            </p:spPr>
            <p:txBody>
              <a:bodyPr/>
              <a:lstStyle/>
              <a:p>
                <a:endParaRPr lang="pl-PL"/>
              </a:p>
            </p:txBody>
          </p:sp>
          <p:sp>
            <p:nvSpPr>
              <p:cNvPr id="86" name="Rectangle 34"/>
              <p:cNvSpPr>
                <a:spLocks noChangeAspect="1" noChangeArrowheads="1"/>
              </p:cNvSpPr>
              <p:nvPr/>
            </p:nvSpPr>
            <p:spPr bwMode="auto">
              <a:xfrm>
                <a:off x="4984" y="1391"/>
                <a:ext cx="69" cy="69"/>
              </a:xfrm>
              <a:prstGeom prst="rect">
                <a:avLst/>
              </a:prstGeom>
              <a:solidFill>
                <a:srgbClr val="FFFF00"/>
              </a:solidFill>
              <a:ln w="9525">
                <a:solidFill>
                  <a:srgbClr val="000000"/>
                </a:solidFill>
                <a:miter lim="800000"/>
                <a:headEnd/>
                <a:tailEnd/>
              </a:ln>
              <a:effectLst/>
            </p:spPr>
            <p:txBody>
              <a:bodyPr/>
              <a:lstStyle/>
              <a:p>
                <a:endParaRPr lang="pl-PL"/>
              </a:p>
            </p:txBody>
          </p:sp>
          <p:sp>
            <p:nvSpPr>
              <p:cNvPr id="87" name="AutoShape 35"/>
              <p:cNvSpPr>
                <a:spLocks noChangeAspect="1" noChangeArrowheads="1"/>
              </p:cNvSpPr>
              <p:nvPr/>
            </p:nvSpPr>
            <p:spPr bwMode="auto">
              <a:xfrm flipV="1">
                <a:off x="3450" y="1301"/>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88" name="AutoShape 36"/>
              <p:cNvSpPr>
                <a:spLocks noChangeAspect="1" noChangeArrowheads="1"/>
              </p:cNvSpPr>
              <p:nvPr/>
            </p:nvSpPr>
            <p:spPr bwMode="auto">
              <a:xfrm flipV="1">
                <a:off x="3248" y="1211"/>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89" name="AutoShape 37"/>
              <p:cNvSpPr>
                <a:spLocks noChangeAspect="1" noChangeArrowheads="1"/>
              </p:cNvSpPr>
              <p:nvPr/>
            </p:nvSpPr>
            <p:spPr bwMode="auto">
              <a:xfrm flipV="1">
                <a:off x="3371" y="1200"/>
                <a:ext cx="69"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90" name="AutoShape 38"/>
              <p:cNvSpPr>
                <a:spLocks noChangeAspect="1" noChangeArrowheads="1"/>
              </p:cNvSpPr>
              <p:nvPr/>
            </p:nvSpPr>
            <p:spPr bwMode="auto">
              <a:xfrm flipV="1">
                <a:off x="3327" y="1290"/>
                <a:ext cx="68" cy="69"/>
              </a:xfrm>
              <a:prstGeom prst="star4">
                <a:avLst>
                  <a:gd name="adj" fmla="val 12500"/>
                </a:avLst>
              </a:prstGeom>
              <a:solidFill>
                <a:srgbClr val="FF0000"/>
              </a:solidFill>
              <a:ln w="9525">
                <a:solidFill>
                  <a:srgbClr val="000000"/>
                </a:solidFill>
                <a:miter lim="800000"/>
                <a:headEnd/>
                <a:tailEnd/>
              </a:ln>
              <a:effectLst/>
            </p:spPr>
            <p:txBody>
              <a:bodyPr/>
              <a:lstStyle/>
              <a:p>
                <a:endParaRPr lang="pl-PL"/>
              </a:p>
            </p:txBody>
          </p:sp>
          <p:sp>
            <p:nvSpPr>
              <p:cNvPr id="91" name="AutoShape 39"/>
              <p:cNvSpPr>
                <a:spLocks noChangeAspect="1" noChangeArrowheads="1"/>
              </p:cNvSpPr>
              <p:nvPr/>
            </p:nvSpPr>
            <p:spPr bwMode="auto">
              <a:xfrm flipV="1">
                <a:off x="3259" y="1503"/>
                <a:ext cx="69" cy="69"/>
              </a:xfrm>
              <a:prstGeom prst="triangle">
                <a:avLst>
                  <a:gd name="adj" fmla="val 50000"/>
                </a:avLst>
              </a:prstGeom>
              <a:solidFill>
                <a:srgbClr val="00FF00"/>
              </a:solidFill>
              <a:ln w="9525">
                <a:solidFill>
                  <a:srgbClr val="000000"/>
                </a:solidFill>
                <a:miter lim="800000"/>
                <a:headEnd/>
                <a:tailEnd/>
              </a:ln>
              <a:effectLst/>
            </p:spPr>
            <p:txBody>
              <a:bodyPr/>
              <a:lstStyle/>
              <a:p>
                <a:endParaRPr lang="pl-PL"/>
              </a:p>
            </p:txBody>
          </p:sp>
          <p:sp>
            <p:nvSpPr>
              <p:cNvPr id="92" name="AutoShape 40"/>
              <p:cNvSpPr>
                <a:spLocks noChangeAspect="1" noChangeArrowheads="1"/>
              </p:cNvSpPr>
              <p:nvPr/>
            </p:nvSpPr>
            <p:spPr bwMode="auto">
              <a:xfrm flipV="1">
                <a:off x="3125" y="1548"/>
                <a:ext cx="69" cy="69"/>
              </a:xfrm>
              <a:prstGeom prst="triangle">
                <a:avLst>
                  <a:gd name="adj" fmla="val 50000"/>
                </a:avLst>
              </a:prstGeom>
              <a:solidFill>
                <a:srgbClr val="00FF00"/>
              </a:solidFill>
              <a:ln w="9525">
                <a:solidFill>
                  <a:srgbClr val="000000"/>
                </a:solidFill>
                <a:miter lim="800000"/>
                <a:headEnd/>
                <a:tailEnd/>
              </a:ln>
              <a:effectLst/>
            </p:spPr>
            <p:txBody>
              <a:bodyPr/>
              <a:lstStyle/>
              <a:p>
                <a:endParaRPr lang="pl-PL"/>
              </a:p>
            </p:txBody>
          </p:sp>
          <p:sp>
            <p:nvSpPr>
              <p:cNvPr id="93" name="AutoShape 41"/>
              <p:cNvSpPr>
                <a:spLocks noChangeAspect="1" noChangeArrowheads="1"/>
              </p:cNvSpPr>
              <p:nvPr/>
            </p:nvSpPr>
            <p:spPr bwMode="auto">
              <a:xfrm flipV="1">
                <a:off x="3192" y="1649"/>
                <a:ext cx="69" cy="69"/>
              </a:xfrm>
              <a:prstGeom prst="triangle">
                <a:avLst>
                  <a:gd name="adj" fmla="val 50000"/>
                </a:avLst>
              </a:prstGeom>
              <a:solidFill>
                <a:srgbClr val="00FF00"/>
              </a:solidFill>
              <a:ln w="9525">
                <a:solidFill>
                  <a:srgbClr val="000000"/>
                </a:solidFill>
                <a:miter lim="800000"/>
                <a:headEnd/>
                <a:tailEnd/>
              </a:ln>
              <a:effectLst/>
            </p:spPr>
            <p:txBody>
              <a:bodyPr/>
              <a:lstStyle/>
              <a:p>
                <a:endParaRPr lang="pl-PL"/>
              </a:p>
            </p:txBody>
          </p:sp>
          <p:sp>
            <p:nvSpPr>
              <p:cNvPr id="94" name="Oval 42"/>
              <p:cNvSpPr>
                <a:spLocks noChangeAspect="1" noChangeArrowheads="1"/>
              </p:cNvSpPr>
              <p:nvPr/>
            </p:nvSpPr>
            <p:spPr bwMode="auto">
              <a:xfrm flipV="1">
                <a:off x="3629" y="1312"/>
                <a:ext cx="69" cy="69"/>
              </a:xfrm>
              <a:prstGeom prst="ellipse">
                <a:avLst/>
              </a:prstGeom>
              <a:solidFill>
                <a:srgbClr val="00FFFF"/>
              </a:solidFill>
              <a:ln w="9525">
                <a:solidFill>
                  <a:srgbClr val="000000"/>
                </a:solidFill>
                <a:round/>
                <a:headEnd/>
                <a:tailEnd/>
              </a:ln>
              <a:effectLst/>
            </p:spPr>
            <p:txBody>
              <a:bodyPr/>
              <a:lstStyle/>
              <a:p>
                <a:endParaRPr lang="pl-PL"/>
              </a:p>
            </p:txBody>
          </p:sp>
          <p:sp>
            <p:nvSpPr>
              <p:cNvPr id="95" name="Oval 43"/>
              <p:cNvSpPr>
                <a:spLocks noChangeAspect="1" noChangeArrowheads="1"/>
              </p:cNvSpPr>
              <p:nvPr/>
            </p:nvSpPr>
            <p:spPr bwMode="auto">
              <a:xfrm flipV="1">
                <a:off x="3808" y="1391"/>
                <a:ext cx="69" cy="69"/>
              </a:xfrm>
              <a:prstGeom prst="ellipse">
                <a:avLst/>
              </a:prstGeom>
              <a:solidFill>
                <a:srgbClr val="00FFFF"/>
              </a:solidFill>
              <a:ln w="9525">
                <a:solidFill>
                  <a:srgbClr val="000000"/>
                </a:solidFill>
                <a:round/>
                <a:headEnd/>
                <a:tailEnd/>
              </a:ln>
              <a:effectLst/>
            </p:spPr>
            <p:txBody>
              <a:bodyPr/>
              <a:lstStyle/>
              <a:p>
                <a:endParaRPr lang="pl-PL"/>
              </a:p>
            </p:txBody>
          </p:sp>
          <p:sp>
            <p:nvSpPr>
              <p:cNvPr id="96" name="Oval 44"/>
              <p:cNvSpPr>
                <a:spLocks noChangeAspect="1" noChangeArrowheads="1"/>
              </p:cNvSpPr>
              <p:nvPr/>
            </p:nvSpPr>
            <p:spPr bwMode="auto">
              <a:xfrm flipV="1">
                <a:off x="3629" y="1458"/>
                <a:ext cx="69" cy="69"/>
              </a:xfrm>
              <a:prstGeom prst="ellipse">
                <a:avLst/>
              </a:prstGeom>
              <a:solidFill>
                <a:srgbClr val="00FFFF"/>
              </a:solidFill>
              <a:ln w="9525">
                <a:solidFill>
                  <a:srgbClr val="000000"/>
                </a:solidFill>
                <a:round/>
                <a:headEnd/>
                <a:tailEnd/>
              </a:ln>
              <a:effectLst/>
            </p:spPr>
            <p:txBody>
              <a:bodyPr/>
              <a:lstStyle/>
              <a:p>
                <a:endParaRPr lang="pl-PL"/>
              </a:p>
            </p:txBody>
          </p:sp>
        </p:grpSp>
        <p:sp>
          <p:nvSpPr>
            <p:cNvPr id="76" name="Rectangle 90"/>
            <p:cNvSpPr>
              <a:spLocks noChangeArrowheads="1"/>
            </p:cNvSpPr>
            <p:nvPr/>
          </p:nvSpPr>
          <p:spPr bwMode="auto">
            <a:xfrm>
              <a:off x="3413" y="1920"/>
              <a:ext cx="1440" cy="212"/>
            </a:xfrm>
            <a:prstGeom prst="rect">
              <a:avLst/>
            </a:prstGeom>
            <a:noFill/>
            <a:ln w="12700">
              <a:noFill/>
              <a:miter lim="800000"/>
              <a:headEnd/>
              <a:tailEnd/>
            </a:ln>
            <a:effectLst/>
          </p:spPr>
          <p:txBody>
            <a:bodyPr>
              <a:spAutoFit/>
            </a:bodyPr>
            <a:lstStyle/>
            <a:p>
              <a:r>
                <a:rPr lang="en-US" sz="1600" b="0" dirty="0">
                  <a:latin typeface="Times New Roman" pitchFamily="18" charset="0"/>
                  <a:cs typeface="Times New Roman" pitchFamily="18" charset="0"/>
                </a:rPr>
                <a:t>Maybe six</a:t>
              </a:r>
              <a:r>
                <a:rPr lang="pl-PL" sz="1600" b="0" dirty="0">
                  <a:latin typeface="Times New Roman" pitchFamily="18" charset="0"/>
                  <a:cs typeface="Times New Roman" pitchFamily="18" charset="0"/>
                </a:rPr>
                <a:t>?</a:t>
              </a:r>
              <a:r>
                <a:rPr lang="en-US" sz="1600" b="0" dirty="0">
                  <a:latin typeface="Times New Roman" pitchFamily="18" charset="0"/>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Probabilities</a:t>
            </a:r>
            <a:r>
              <a:rPr lang="pl-PL" sz="3600" dirty="0"/>
              <a:t> – </a:t>
            </a:r>
            <a:r>
              <a:rPr lang="en-US" sz="3600" dirty="0"/>
              <a:t>continuous variables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50</a:t>
            </a:fld>
            <a:endParaRPr lang="en-AU" dirty="0"/>
          </a:p>
        </p:txBody>
      </p:sp>
      <p:sp>
        <p:nvSpPr>
          <p:cNvPr id="10244" name="Rectangle 4"/>
          <p:cNvSpPr>
            <a:spLocks noChangeArrowheads="1"/>
          </p:cNvSpPr>
          <p:nvPr/>
        </p:nvSpPr>
        <p:spPr bwMode="auto">
          <a:xfrm>
            <a:off x="0" y="-12576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79107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Rectangle 3"/>
          <p:cNvSpPr txBox="1">
            <a:spLocks noChangeArrowheads="1"/>
          </p:cNvSpPr>
          <p:nvPr/>
        </p:nvSpPr>
        <p:spPr bwMode="auto">
          <a:xfrm>
            <a:off x="4967536" y="1786880"/>
            <a:ext cx="4100604" cy="4666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charset="0"/>
              <a:buChar char="•"/>
            </a:pPr>
            <a:r>
              <a:rPr lang="en-US" dirty="0">
                <a:latin typeface="+mj-lt"/>
              </a:rPr>
              <a:t>We assume normal distribution, then for each pair</a:t>
            </a:r>
            <a:r>
              <a:rPr lang="pl-PL" dirty="0">
                <a:latin typeface="+mj-lt"/>
              </a:rPr>
              <a:t> </a:t>
            </a:r>
            <a:r>
              <a:rPr lang="en-US" dirty="0">
                <a:latin typeface="+mj-lt"/>
              </a:rPr>
              <a:t>(</a:t>
            </a:r>
            <a:r>
              <a:rPr lang="en-US" dirty="0" err="1">
                <a:latin typeface="+mj-lt"/>
              </a:rPr>
              <a:t>A</a:t>
            </a:r>
            <a:r>
              <a:rPr lang="en-US" baseline="-25000" dirty="0" err="1">
                <a:latin typeface="+mj-lt"/>
              </a:rPr>
              <a:t>i</a:t>
            </a:r>
            <a:r>
              <a:rPr lang="en-US" dirty="0" err="1">
                <a:latin typeface="+mj-lt"/>
              </a:rPr>
              <a:t>,c</a:t>
            </a:r>
            <a:r>
              <a:rPr lang="en-US" baseline="-25000" dirty="0" err="1">
                <a:latin typeface="+mj-lt"/>
              </a:rPr>
              <a:t>i</a:t>
            </a:r>
            <a:r>
              <a:rPr lang="en-US" dirty="0">
                <a:latin typeface="+mj-lt"/>
              </a:rPr>
              <a:t>) </a:t>
            </a:r>
            <a:r>
              <a:rPr kumimoji="0" lang="en-US" sz="2400" b="0" i="0" u="none" strike="noStrike" kern="1200" cap="none" spc="0" normalizeH="0" baseline="0" noProof="0" dirty="0">
                <a:ln>
                  <a:noFill/>
                </a:ln>
                <a:solidFill>
                  <a:schemeClr val="tx1"/>
                </a:solidFill>
                <a:effectLst/>
                <a:uLnTx/>
                <a:uFillTx/>
                <a:latin typeface="+mj-lt"/>
                <a:ea typeface="+mn-ea"/>
                <a:cs typeface="+mn-cs"/>
              </a:rPr>
              <a:t>:</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400" b="0" i="0" u="none" strike="noStrike" kern="1200" cap="none" spc="0" normalizeH="0" baseline="0" noProof="0" dirty="0">
              <a:ln>
                <a:noFill/>
              </a:ln>
              <a:solidFill>
                <a:schemeClr val="tx1"/>
              </a:solidFill>
              <a:effectLst/>
              <a:uLnTx/>
              <a:uFillTx/>
              <a:latin typeface="+mj-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tabLst/>
              <a:defRPr/>
            </a:pPr>
            <a:endParaRPr kumimoji="0" lang="en-US" sz="2400" b="0" i="0" u="none" strike="noStrike" kern="1200" cap="none" spc="0" normalizeH="0" baseline="0" noProof="0" dirty="0">
              <a:ln>
                <a:noFill/>
              </a:ln>
              <a:solidFill>
                <a:schemeClr val="tx1"/>
              </a:solidFill>
              <a:effectLst/>
              <a:uLnTx/>
              <a:uFillTx/>
              <a:latin typeface="+mj-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800" b="0" i="0" u="none" strike="noStrike" kern="1200" cap="none" spc="0" normalizeH="0" baseline="0" noProof="0" dirty="0">
              <a:ln>
                <a:noFill/>
              </a:ln>
              <a:solidFill>
                <a:schemeClr val="tx1"/>
              </a:solidFill>
              <a:effectLst/>
              <a:uLnTx/>
              <a:uFillTx/>
              <a:latin typeface="+mj-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j-lt"/>
                <a:ea typeface="+mn-ea"/>
                <a:cs typeface="+mn-cs"/>
              </a:rPr>
              <a:t>E.g.</a:t>
            </a:r>
            <a:r>
              <a:rPr kumimoji="0" lang="pl-PL" b="0" i="0" u="none" strike="noStrike" kern="1200" cap="none" spc="0" normalizeH="0" baseline="0" noProof="0" dirty="0">
                <a:ln>
                  <a:noFill/>
                </a:ln>
                <a:solidFill>
                  <a:schemeClr val="tx1"/>
                </a:solidFill>
                <a:effectLst/>
                <a:uLnTx/>
                <a:uFillTx/>
                <a:latin typeface="+mj-lt"/>
                <a:ea typeface="+mn-ea"/>
                <a:cs typeface="+mn-cs"/>
              </a:rPr>
              <a:t>. </a:t>
            </a:r>
            <a:r>
              <a:rPr kumimoji="0" lang="en-US" b="0" i="0" u="none" strike="noStrike" kern="1200" cap="none" spc="0" normalizeH="0" baseline="0" noProof="0" dirty="0">
                <a:ln>
                  <a:noFill/>
                </a:ln>
                <a:solidFill>
                  <a:schemeClr val="tx1"/>
                </a:solidFill>
                <a:effectLst/>
                <a:uLnTx/>
                <a:uFillTx/>
                <a:latin typeface="+mj-lt"/>
                <a:ea typeface="+mn-ea"/>
                <a:cs typeface="+mn-cs"/>
              </a:rPr>
              <a:t>for</a:t>
            </a:r>
            <a:r>
              <a:rPr kumimoji="0" lang="pl-PL" b="0" i="0" u="none" strike="noStrike" kern="1200" cap="none" spc="0" normalizeH="0" baseline="0" noProof="0" dirty="0">
                <a:ln>
                  <a:noFill/>
                </a:ln>
                <a:solidFill>
                  <a:schemeClr val="tx1"/>
                </a:solidFill>
                <a:effectLst/>
                <a:uLnTx/>
                <a:uFillTx/>
                <a:latin typeface="+mj-lt"/>
                <a:ea typeface="+mn-ea"/>
                <a:cs typeface="+mn-cs"/>
              </a:rPr>
              <a:t> </a:t>
            </a:r>
            <a:r>
              <a:rPr kumimoji="0" lang="en-US" b="0" i="0" u="none" strike="noStrike" kern="1200" cap="none" spc="0" normalizeH="0" baseline="0" noProof="0" dirty="0">
                <a:ln>
                  <a:noFill/>
                </a:ln>
                <a:solidFill>
                  <a:schemeClr val="tx1"/>
                </a:solidFill>
                <a:effectLst/>
                <a:uLnTx/>
                <a:uFillTx/>
                <a:latin typeface="+mj-lt"/>
                <a:ea typeface="+mn-ea"/>
                <a:cs typeface="+mn-cs"/>
              </a:rPr>
              <a:t>(Income, Class=No):</a:t>
            </a:r>
          </a:p>
          <a:p>
            <a:pPr marL="742950" marR="0" lvl="1" indent="-285750" algn="l" defTabSz="914400" rtl="0" eaLnBrk="0" fontAlgn="base" latinLnBrk="0" hangingPunct="0">
              <a:lnSpc>
                <a:spcPct val="100000"/>
              </a:lnSpc>
              <a:spcBef>
                <a:spcPct val="20000"/>
              </a:spcBef>
              <a:spcAft>
                <a:spcPct val="0"/>
              </a:spcAft>
              <a:buClrTx/>
              <a:buSzTx/>
              <a:buFont typeface="Arial" charset="0"/>
              <a:buChar char="–"/>
              <a:tabLst/>
              <a:defRPr/>
            </a:pPr>
            <a:r>
              <a:rPr kumimoji="0" lang="en-US" b="0" i="0" u="none" strike="noStrike" kern="1200" cap="none" spc="0" normalizeH="0" baseline="0" noProof="0" dirty="0">
                <a:ln>
                  <a:noFill/>
                </a:ln>
                <a:solidFill>
                  <a:schemeClr val="tx1"/>
                </a:solidFill>
                <a:effectLst/>
                <a:uLnTx/>
                <a:uFillTx/>
                <a:latin typeface="+mj-lt"/>
                <a:ea typeface="+mn-ea"/>
                <a:cs typeface="+mn-cs"/>
              </a:rPr>
              <a:t>If Class=No</a:t>
            </a:r>
          </a:p>
          <a:p>
            <a:pPr marL="1143000" marR="0" lvl="2" indent="-228600" algn="l" defTabSz="914400" rtl="0" eaLnBrk="0" fontAlgn="base" latinLnBrk="0" hangingPunct="0">
              <a:lnSpc>
                <a:spcPct val="100000"/>
              </a:lnSpc>
              <a:spcBef>
                <a:spcPct val="20000"/>
              </a:spcBef>
              <a:spcAft>
                <a:spcPct val="0"/>
              </a:spcAft>
              <a:buClrTx/>
              <a:buSzTx/>
              <a:buFont typeface="Arial" charset="0"/>
              <a:buChar char="•"/>
              <a:tabLst/>
              <a:defRPr/>
            </a:pPr>
            <a:r>
              <a:rPr lang="pl-PL" sz="2000" dirty="0">
                <a:latin typeface="+mj-lt"/>
              </a:rPr>
              <a:t>μ</a:t>
            </a:r>
            <a:r>
              <a:rPr kumimoji="0" lang="en-US" sz="2000" b="0" i="0" u="none" strike="noStrike" kern="1200" cap="none" spc="0" normalizeH="0" baseline="0" noProof="0" dirty="0">
                <a:ln>
                  <a:noFill/>
                </a:ln>
                <a:solidFill>
                  <a:schemeClr val="tx1"/>
                </a:solidFill>
                <a:effectLst/>
                <a:uLnTx/>
                <a:uFillTx/>
                <a:latin typeface="+mj-lt"/>
                <a:ea typeface="+mn-ea"/>
                <a:cs typeface="+mn-cs"/>
              </a:rPr>
              <a:t> = 110</a:t>
            </a:r>
          </a:p>
          <a:p>
            <a:pPr marL="1143000" marR="0" lvl="2" indent="-228600" algn="l" defTabSz="914400" rtl="0" eaLnBrk="0" fontAlgn="base" latinLnBrk="0" hangingPunct="0">
              <a:lnSpc>
                <a:spcPct val="100000"/>
              </a:lnSpc>
              <a:spcBef>
                <a:spcPct val="20000"/>
              </a:spcBef>
              <a:spcAft>
                <a:spcPct val="0"/>
              </a:spcAft>
              <a:buClrTx/>
              <a:buSzTx/>
              <a:buFont typeface="Arial" charset="0"/>
              <a:buChar char="•"/>
              <a:tabLst/>
              <a:defRPr/>
            </a:pPr>
            <a:r>
              <a:rPr kumimoji="0" lang="pl-PL" sz="2000" b="0" i="0" u="none" strike="noStrike" kern="1200" cap="none" spc="0" normalizeH="0" baseline="0" noProof="0" dirty="0">
                <a:ln>
                  <a:noFill/>
                </a:ln>
                <a:solidFill>
                  <a:schemeClr val="tx1"/>
                </a:solidFill>
                <a:effectLst/>
                <a:uLnTx/>
                <a:uFillTx/>
                <a:latin typeface="+mj-lt"/>
                <a:ea typeface="+mn-ea"/>
                <a:cs typeface="+mn-cs"/>
              </a:rPr>
              <a:t>V</a:t>
            </a:r>
            <a:r>
              <a:rPr kumimoji="0" lang="en-US" sz="2000" b="0" i="0" u="none" strike="noStrike" kern="1200" cap="none" spc="0" normalizeH="0" baseline="0" noProof="0" dirty="0">
                <a:ln>
                  <a:noFill/>
                </a:ln>
                <a:solidFill>
                  <a:schemeClr val="tx1"/>
                </a:solidFill>
                <a:effectLst/>
                <a:uLnTx/>
                <a:uFillTx/>
                <a:latin typeface="+mj-lt"/>
                <a:ea typeface="+mn-ea"/>
                <a:cs typeface="+mn-cs"/>
              </a:rPr>
              <a:t> = 2975</a:t>
            </a:r>
            <a:endParaRPr lang="pl-PL" sz="2000" dirty="0">
              <a:latin typeface="+mj-lt"/>
            </a:endParaRPr>
          </a:p>
          <a:p>
            <a:pPr marL="1143000" marR="0" lvl="2" indent="-787400" algn="l" defTabSz="914400" rtl="0" eaLnBrk="0" fontAlgn="base" latinLnBrk="0" hangingPunct="0">
              <a:lnSpc>
                <a:spcPct val="100000"/>
              </a:lnSpc>
              <a:spcBef>
                <a:spcPct val="20000"/>
              </a:spcBef>
              <a:spcAft>
                <a:spcPct val="0"/>
              </a:spcAft>
              <a:buClrTx/>
              <a:buSzTx/>
              <a:tabLst/>
              <a:defRPr/>
            </a:pPr>
            <a:r>
              <a:rPr lang="en-US" sz="2000" dirty="0">
                <a:latin typeface="+mj-lt"/>
              </a:rPr>
              <a:t>Then </a:t>
            </a:r>
            <a:r>
              <a:rPr lang="pl-PL" sz="2000" dirty="0">
                <a:latin typeface="+mj-lt"/>
              </a:rPr>
              <a:t>:</a:t>
            </a:r>
          </a:p>
        </p:txBody>
      </p:sp>
      <p:graphicFrame>
        <p:nvGraphicFramePr>
          <p:cNvPr id="9" name="Object 4"/>
          <p:cNvGraphicFramePr>
            <a:graphicFrameLocks noChangeAspect="1"/>
          </p:cNvGraphicFramePr>
          <p:nvPr/>
        </p:nvGraphicFramePr>
        <p:xfrm>
          <a:off x="992560" y="1848532"/>
          <a:ext cx="3456384" cy="3326916"/>
        </p:xfrm>
        <a:graphic>
          <a:graphicData uri="http://schemas.openxmlformats.org/presentationml/2006/ole">
            <mc:AlternateContent xmlns:mc="http://schemas.openxmlformats.org/markup-compatibility/2006">
              <mc:Choice xmlns:v="urn:schemas-microsoft-com:vml" Requires="v">
                <p:oleObj name="VISIO" r:id="rId2" imgW="4390200" imgH="5341320" progId="">
                  <p:embed/>
                </p:oleObj>
              </mc:Choice>
              <mc:Fallback>
                <p:oleObj name="VISIO" r:id="rId2" imgW="4390200" imgH="5341320" progId="">
                  <p:embed/>
                  <p:pic>
                    <p:nvPicPr>
                      <p:cNvPr id="9" name="Object 4"/>
                      <p:cNvPicPr>
                        <a:picLocks noChangeAspect="1" noChangeArrowheads="1"/>
                      </p:cNvPicPr>
                      <p:nvPr/>
                    </p:nvPicPr>
                    <p:blipFill>
                      <a:blip r:embed="rId3">
                        <a:extLst>
                          <a:ext uri="{28A0092B-C50C-407E-A947-70E740481C1C}">
                            <a14:useLocalDpi xmlns:a14="http://schemas.microsoft.com/office/drawing/2010/main" val="0"/>
                          </a:ext>
                        </a:extLst>
                      </a:blip>
                      <a:srcRect t="20895"/>
                      <a:stretch>
                        <a:fillRect/>
                      </a:stretch>
                    </p:blipFill>
                    <p:spPr bwMode="auto">
                      <a:xfrm>
                        <a:off x="992560" y="1848532"/>
                        <a:ext cx="3456384" cy="33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val="194516448"/>
              </p:ext>
            </p:extLst>
          </p:nvPr>
        </p:nvGraphicFramePr>
        <p:xfrm>
          <a:off x="5488236" y="2563666"/>
          <a:ext cx="3579904" cy="1009350"/>
        </p:xfrm>
        <a:graphic>
          <a:graphicData uri="http://schemas.openxmlformats.org/presentationml/2006/ole">
            <mc:AlternateContent xmlns:mc="http://schemas.openxmlformats.org/markup-compatibility/2006">
              <mc:Choice xmlns:v="urn:schemas-microsoft-com:vml" Requires="v">
                <p:oleObj name="Equation" r:id="rId4" imgW="2971800" imgH="838080" progId="Equation.3">
                  <p:embed/>
                </p:oleObj>
              </mc:Choice>
              <mc:Fallback>
                <p:oleObj name="Equation" r:id="rId4" imgW="2971800" imgH="838080" progId="Equation.3">
                  <p:embed/>
                  <p:pic>
                    <p:nvPicPr>
                      <p:cNvPr id="1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8236" y="2563666"/>
                        <a:ext cx="3579904" cy="1009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3572382264"/>
              </p:ext>
            </p:extLst>
          </p:nvPr>
        </p:nvGraphicFramePr>
        <p:xfrm>
          <a:off x="2576736" y="5373216"/>
          <a:ext cx="4610473" cy="686271"/>
        </p:xfrm>
        <a:graphic>
          <a:graphicData uri="http://schemas.openxmlformats.org/presentationml/2006/ole">
            <mc:AlternateContent xmlns:mc="http://schemas.openxmlformats.org/markup-compatibility/2006">
              <mc:Choice xmlns:v="urn:schemas-microsoft-com:vml" Requires="v">
                <p:oleObj name="Równanie" r:id="rId6" imgW="3416040" imgH="507960" progId="Equation.3">
                  <p:embed/>
                </p:oleObj>
              </mc:Choice>
              <mc:Fallback>
                <p:oleObj name="Równanie" r:id="rId6" imgW="3416040" imgH="507960" progId="Equation.3">
                  <p:embed/>
                  <p:pic>
                    <p:nvPicPr>
                      <p:cNvPr id="13"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6736" y="5373216"/>
                        <a:ext cx="4610473" cy="68627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02801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5"/>
          <p:cNvSpPr>
            <a:spLocks noChangeArrowheads="1"/>
          </p:cNvSpPr>
          <p:nvPr/>
        </p:nvSpPr>
        <p:spPr bwMode="auto">
          <a:xfrm>
            <a:off x="4232920" y="2583904"/>
            <a:ext cx="4953000" cy="3581400"/>
          </a:xfrm>
          <a:prstGeom prst="rect">
            <a:avLst/>
          </a:prstGeom>
          <a:noFill/>
          <a:ln w="12700">
            <a:noFill/>
            <a:miter lim="800000"/>
            <a:headEnd/>
            <a:tailEnd/>
          </a:ln>
          <a:effectLst/>
        </p:spPr>
        <p:txBody>
          <a:bodyPr lIns="90488" tIns="44450" rIns="90488" bIns="44450"/>
          <a:lstStyle/>
          <a:p>
            <a:pPr marL="292100" indent="-292100">
              <a:spcBef>
                <a:spcPct val="10000"/>
              </a:spcBef>
              <a:spcAft>
                <a:spcPts val="400"/>
              </a:spcAft>
              <a:buClr>
                <a:srgbClr val="0C7B9C"/>
              </a:buClr>
              <a:buSzPct val="75000"/>
              <a:buFont typeface="Monotype Sorts" pitchFamily="2" charset="2"/>
              <a:buChar char="l"/>
            </a:pPr>
            <a:r>
              <a:rPr lang="en-US" sz="1600" b="0" dirty="0"/>
              <a:t>P(</a:t>
            </a:r>
            <a:r>
              <a:rPr lang="en-US" sz="1600" b="0" dirty="0" err="1"/>
              <a:t>X|Class</a:t>
            </a:r>
            <a:r>
              <a:rPr lang="en-US" sz="1600" b="0" dirty="0"/>
              <a:t>=No) = P(Refund=</a:t>
            </a:r>
            <a:r>
              <a:rPr lang="en-US" sz="1600" b="0" dirty="0" err="1"/>
              <a:t>No|Class</a:t>
            </a:r>
            <a:r>
              <a:rPr lang="en-US" sz="1600" b="0" dirty="0"/>
              <a:t>=No)</a:t>
            </a:r>
            <a:br>
              <a:rPr lang="en-US" sz="1600" b="0" dirty="0"/>
            </a:br>
            <a:r>
              <a:rPr lang="en-US" sz="1600" b="0" dirty="0"/>
              <a:t>		 </a:t>
            </a:r>
            <a:r>
              <a:rPr lang="en-US" sz="1600" b="0" dirty="0">
                <a:sym typeface="Symbol" pitchFamily="18" charset="2"/>
              </a:rPr>
              <a:t> P(Married| </a:t>
            </a:r>
            <a:r>
              <a:rPr lang="en-US" sz="1600" b="0" dirty="0"/>
              <a:t>Class=No)</a:t>
            </a:r>
            <a:br>
              <a:rPr lang="en-US" sz="1600" b="0" dirty="0"/>
            </a:br>
            <a:r>
              <a:rPr lang="en-US" sz="1600" b="0" dirty="0"/>
              <a:t>		 </a:t>
            </a:r>
            <a:r>
              <a:rPr lang="en-US" sz="1600" b="0" dirty="0">
                <a:sym typeface="Symbol" pitchFamily="18" charset="2"/>
              </a:rPr>
              <a:t></a:t>
            </a:r>
            <a:r>
              <a:rPr lang="en-US" sz="1600" b="0" dirty="0"/>
              <a:t> P(Income=120K| Class=No)</a:t>
            </a:r>
            <a:br>
              <a:rPr lang="en-US" sz="1600" b="0" dirty="0"/>
            </a:br>
            <a:r>
              <a:rPr lang="en-US" sz="1600" b="0" dirty="0"/>
              <a:t>	              = 4/7 </a:t>
            </a:r>
            <a:r>
              <a:rPr lang="en-US" sz="1600" b="0" dirty="0">
                <a:sym typeface="Symbol" pitchFamily="18" charset="2"/>
              </a:rPr>
              <a:t> 4/7  0</a:t>
            </a:r>
            <a:r>
              <a:rPr lang="pl-PL" sz="1600" b="0" dirty="0">
                <a:sym typeface="Symbol" pitchFamily="18" charset="2"/>
              </a:rPr>
              <a:t>,</a:t>
            </a:r>
            <a:r>
              <a:rPr lang="en-US" sz="1600" b="0" dirty="0">
                <a:sym typeface="Symbol" pitchFamily="18" charset="2"/>
              </a:rPr>
              <a:t>0072 = 0</a:t>
            </a:r>
            <a:r>
              <a:rPr lang="pl-PL" sz="1600" b="0" dirty="0">
                <a:sym typeface="Symbol" pitchFamily="18" charset="2"/>
              </a:rPr>
              <a:t>,</a:t>
            </a:r>
            <a:r>
              <a:rPr lang="en-US" sz="1600" b="0" dirty="0">
                <a:sym typeface="Symbol" pitchFamily="18" charset="2"/>
              </a:rPr>
              <a:t>0024</a:t>
            </a:r>
          </a:p>
          <a:p>
            <a:pPr marL="292100" indent="-292100">
              <a:spcBef>
                <a:spcPct val="10000"/>
              </a:spcBef>
              <a:spcAft>
                <a:spcPts val="400"/>
              </a:spcAft>
              <a:buClr>
                <a:srgbClr val="0C7B9C"/>
              </a:buClr>
              <a:buSzPct val="75000"/>
              <a:buFont typeface="Monotype Sorts" pitchFamily="2" charset="2"/>
              <a:buNone/>
            </a:pPr>
            <a:endParaRPr lang="en-US" sz="800" b="0" dirty="0">
              <a:sym typeface="Symbol" pitchFamily="18" charset="2"/>
            </a:endParaRPr>
          </a:p>
          <a:p>
            <a:pPr marL="292100" indent="-292100">
              <a:spcBef>
                <a:spcPct val="10000"/>
              </a:spcBef>
              <a:spcAft>
                <a:spcPts val="400"/>
              </a:spcAft>
              <a:buClr>
                <a:srgbClr val="0C7B9C"/>
              </a:buClr>
              <a:buSzPct val="75000"/>
              <a:buFont typeface="Monotype Sorts" pitchFamily="2" charset="2"/>
              <a:buChar char="l"/>
            </a:pPr>
            <a:r>
              <a:rPr lang="en-US" sz="1600" b="0" dirty="0"/>
              <a:t>P(</a:t>
            </a:r>
            <a:r>
              <a:rPr lang="en-US" sz="1600" b="0" dirty="0" err="1"/>
              <a:t>X|Class</a:t>
            </a:r>
            <a:r>
              <a:rPr lang="en-US" sz="1600" b="0" dirty="0"/>
              <a:t>=Yes) = P(Refund=No| Class=Yes)</a:t>
            </a:r>
            <a:br>
              <a:rPr lang="en-US" sz="1600" b="0" dirty="0"/>
            </a:br>
            <a:r>
              <a:rPr lang="en-US" sz="1600" b="0" dirty="0"/>
              <a:t>   	                  </a:t>
            </a:r>
            <a:r>
              <a:rPr lang="en-US" sz="1600" b="0" dirty="0">
                <a:sym typeface="Symbol" pitchFamily="18" charset="2"/>
              </a:rPr>
              <a:t> P(Married| </a:t>
            </a:r>
            <a:r>
              <a:rPr lang="en-US" sz="1600" b="0" dirty="0"/>
              <a:t>Class=Yes)</a:t>
            </a:r>
            <a:br>
              <a:rPr lang="en-US" sz="1600" b="0" dirty="0"/>
            </a:br>
            <a:r>
              <a:rPr lang="en-US" sz="1600" b="0" dirty="0"/>
              <a:t>   	                  </a:t>
            </a:r>
            <a:r>
              <a:rPr lang="en-US" sz="1600" b="0" dirty="0">
                <a:sym typeface="Symbol" pitchFamily="18" charset="2"/>
              </a:rPr>
              <a:t></a:t>
            </a:r>
            <a:r>
              <a:rPr lang="en-US" sz="1600" b="0" dirty="0"/>
              <a:t> P(Income=120K| Class=Yes)</a:t>
            </a:r>
            <a:br>
              <a:rPr lang="en-US" sz="1600" b="0" dirty="0"/>
            </a:br>
            <a:r>
              <a:rPr lang="en-US" sz="1600" b="0" dirty="0"/>
              <a:t>	               = 1 </a:t>
            </a:r>
            <a:r>
              <a:rPr lang="en-US" sz="1600" b="0" dirty="0">
                <a:sym typeface="Symbol" pitchFamily="18" charset="2"/>
              </a:rPr>
              <a:t> 0  1</a:t>
            </a:r>
            <a:r>
              <a:rPr lang="pl-PL" sz="1600" b="0" dirty="0">
                <a:sym typeface="Symbol" pitchFamily="18" charset="2"/>
              </a:rPr>
              <a:t>,</a:t>
            </a:r>
            <a:r>
              <a:rPr lang="en-US" sz="1600" b="0" dirty="0">
                <a:sym typeface="Symbol" pitchFamily="18" charset="2"/>
              </a:rPr>
              <a:t>2  10</a:t>
            </a:r>
            <a:r>
              <a:rPr lang="en-US" sz="1600" b="0" baseline="30000" dirty="0">
                <a:sym typeface="Symbol" pitchFamily="18" charset="2"/>
              </a:rPr>
              <a:t>-9</a:t>
            </a:r>
            <a:r>
              <a:rPr lang="en-US" sz="1600" b="0" dirty="0">
                <a:sym typeface="Symbol" pitchFamily="18" charset="2"/>
              </a:rPr>
              <a:t> = 0</a:t>
            </a:r>
          </a:p>
          <a:p>
            <a:pPr marL="292100" indent="-292100">
              <a:spcBef>
                <a:spcPct val="10000"/>
              </a:spcBef>
              <a:spcAft>
                <a:spcPts val="400"/>
              </a:spcAft>
              <a:buClr>
                <a:srgbClr val="0C7B9C"/>
              </a:buClr>
              <a:buSzPct val="75000"/>
              <a:buFont typeface="Monotype Sorts" pitchFamily="2" charset="2"/>
              <a:buNone/>
            </a:pPr>
            <a:endParaRPr lang="en-US" sz="800" b="0" dirty="0">
              <a:sym typeface="Symbol" pitchFamily="18" charset="2"/>
            </a:endParaRPr>
          </a:p>
          <a:p>
            <a:pPr marL="292100" indent="-292100">
              <a:spcBef>
                <a:spcPct val="10000"/>
              </a:spcBef>
              <a:spcAft>
                <a:spcPts val="400"/>
              </a:spcAft>
              <a:buClr>
                <a:srgbClr val="0C7B9C"/>
              </a:buClr>
              <a:buSzPct val="75000"/>
              <a:buFont typeface="Monotype Sorts" pitchFamily="2" charset="2"/>
              <a:buNone/>
            </a:pPr>
            <a:r>
              <a:rPr lang="en-US" dirty="0"/>
              <a:t>We find that</a:t>
            </a:r>
            <a:r>
              <a:rPr lang="pl-PL" sz="1800" b="0" dirty="0"/>
              <a:t> </a:t>
            </a:r>
            <a:r>
              <a:rPr lang="en-US" sz="1800" b="0" dirty="0"/>
              <a:t>P(</a:t>
            </a:r>
            <a:r>
              <a:rPr lang="en-US" sz="1800" b="0" dirty="0" err="1"/>
              <a:t>X|No</a:t>
            </a:r>
            <a:r>
              <a:rPr lang="en-US" sz="1800" b="0" dirty="0"/>
              <a:t>)P(No) &gt; P(</a:t>
            </a:r>
            <a:r>
              <a:rPr lang="en-US" sz="1800" b="0" dirty="0" err="1"/>
              <a:t>X|Yes</a:t>
            </a:r>
            <a:r>
              <a:rPr lang="en-US" sz="1800" b="0" dirty="0"/>
              <a:t>)P(Yes)</a:t>
            </a:r>
          </a:p>
          <a:p>
            <a:pPr marL="292100" indent="-292100">
              <a:spcBef>
                <a:spcPct val="10000"/>
              </a:spcBef>
              <a:spcAft>
                <a:spcPts val="400"/>
              </a:spcAft>
              <a:buClr>
                <a:srgbClr val="0C7B9C"/>
              </a:buClr>
              <a:buSzPct val="75000"/>
              <a:buFont typeface="Monotype Sorts" pitchFamily="2" charset="2"/>
              <a:buNone/>
            </a:pPr>
            <a:r>
              <a:rPr lang="en-US" sz="1800" b="0" dirty="0"/>
              <a:t>Then P(</a:t>
            </a:r>
            <a:r>
              <a:rPr lang="en-US" sz="1800" b="0" dirty="0" err="1"/>
              <a:t>No|X</a:t>
            </a:r>
            <a:r>
              <a:rPr lang="en-US" sz="1800" b="0" dirty="0"/>
              <a:t>) &gt; P(</a:t>
            </a:r>
            <a:r>
              <a:rPr lang="en-US" sz="1800" b="0" dirty="0" err="1"/>
              <a:t>Yes|X</a:t>
            </a:r>
            <a:r>
              <a:rPr lang="en-US" sz="1800" b="0" dirty="0"/>
              <a:t>)</a:t>
            </a:r>
            <a:br>
              <a:rPr lang="en-US" sz="1800" b="0" dirty="0"/>
            </a:br>
            <a:r>
              <a:rPr lang="en-US" sz="1800" b="0" dirty="0"/>
              <a:t>      </a:t>
            </a:r>
            <a:r>
              <a:rPr lang="en-US" sz="2000" b="0" u="sng" dirty="0">
                <a:sym typeface="Symbol" pitchFamily="18" charset="2"/>
              </a:rPr>
              <a:t>=&gt; Class = No</a:t>
            </a:r>
          </a:p>
        </p:txBody>
      </p:sp>
      <p:graphicFrame>
        <p:nvGraphicFramePr>
          <p:cNvPr id="164870" name="Object 6"/>
          <p:cNvGraphicFramePr>
            <a:graphicFrameLocks noChangeAspect="1"/>
          </p:cNvGraphicFramePr>
          <p:nvPr/>
        </p:nvGraphicFramePr>
        <p:xfrm>
          <a:off x="4379168" y="2348880"/>
          <a:ext cx="3886200" cy="3384376"/>
        </p:xfrm>
        <a:graphic>
          <a:graphicData uri="http://schemas.openxmlformats.org/presentationml/2006/ole">
            <mc:AlternateContent xmlns:mc="http://schemas.openxmlformats.org/markup-compatibility/2006">
              <mc:Choice xmlns:v="urn:schemas-microsoft-com:vml" Requires="v">
                <p:oleObj name="VISIO" r:id="rId2" imgW="9070560" imgH="5536800" progId="">
                  <p:embed/>
                </p:oleObj>
              </mc:Choice>
              <mc:Fallback>
                <p:oleObj name="VISIO" r:id="rId2" imgW="9070560" imgH="5536800" progId="">
                  <p:embed/>
                  <p:pic>
                    <p:nvPicPr>
                      <p:cNvPr id="164870" name="Object 6"/>
                      <p:cNvPicPr>
                        <a:picLocks noChangeAspect="1" noChangeArrowheads="1"/>
                      </p:cNvPicPr>
                      <p:nvPr/>
                    </p:nvPicPr>
                    <p:blipFill>
                      <a:blip r:embed="rId3">
                        <a:extLst>
                          <a:ext uri="{28A0092B-C50C-407E-A947-70E740481C1C}">
                            <a14:useLocalDpi xmlns:a14="http://schemas.microsoft.com/office/drawing/2010/main" val="0"/>
                          </a:ext>
                        </a:extLst>
                      </a:blip>
                      <a:srcRect l="18478" r="26086"/>
                      <a:stretch>
                        <a:fillRect/>
                      </a:stretch>
                    </p:blipFill>
                    <p:spPr bwMode="auto">
                      <a:xfrm>
                        <a:off x="4379168" y="2348880"/>
                        <a:ext cx="3886200"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6" name="Titre 1"/>
          <p:cNvSpPr>
            <a:spLocks noGrp="1"/>
          </p:cNvSpPr>
          <p:nvPr>
            <p:ph type="title"/>
          </p:nvPr>
        </p:nvSpPr>
        <p:spPr>
          <a:xfrm>
            <a:off x="495300" y="655638"/>
            <a:ext cx="8915400" cy="963612"/>
          </a:xfrm>
        </p:spPr>
        <p:txBody>
          <a:bodyPr/>
          <a:lstStyle/>
          <a:p>
            <a:pPr eaLnBrk="1" hangingPunct="1"/>
            <a:r>
              <a:rPr lang="en-US" sz="3600" dirty="0"/>
              <a:t>Example</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51</a:t>
            </a:fld>
            <a:endParaRPr lang="en-AU" dirty="0"/>
          </a:p>
        </p:txBody>
      </p:sp>
      <p:sp>
        <p:nvSpPr>
          <p:cNvPr id="10244" name="Rectangle 4"/>
          <p:cNvSpPr>
            <a:spLocks noChangeArrowheads="1"/>
          </p:cNvSpPr>
          <p:nvPr/>
        </p:nvSpPr>
        <p:spPr bwMode="auto">
          <a:xfrm>
            <a:off x="0" y="-12576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7" name="Rectangle 3"/>
          <p:cNvSpPr txBox="1">
            <a:spLocks noChangeArrowheads="1"/>
          </p:cNvSpPr>
          <p:nvPr/>
        </p:nvSpPr>
        <p:spPr bwMode="auto">
          <a:xfrm>
            <a:off x="776536" y="1791072"/>
            <a:ext cx="8280919" cy="4248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R="0" lvl="0" algn="l" defTabSz="914400" rtl="0" eaLnBrk="0" fontAlgn="base" latinLnBrk="0" hangingPunct="0">
              <a:lnSpc>
                <a:spcPct val="100000"/>
              </a:lnSpc>
              <a:spcBef>
                <a:spcPct val="20000"/>
              </a:spcBef>
              <a:spcAft>
                <a:spcPct val="0"/>
              </a:spcAft>
              <a:buClrTx/>
              <a:buSzTx/>
              <a:tabLst/>
              <a:defRPr/>
            </a:pPr>
            <a:r>
              <a:rPr kumimoji="0" lang="pl-PL" sz="2000" b="0" i="0" u="none" strike="noStrike" kern="1200" cap="none" spc="0" normalizeH="0" baseline="0" noProof="0" dirty="0">
                <a:ln>
                  <a:noFill/>
                </a:ln>
                <a:solidFill>
                  <a:schemeClr val="tx1"/>
                </a:solidFill>
                <a:effectLst/>
                <a:uLnTx/>
                <a:uFillTx/>
                <a:latin typeface="+mn-lt"/>
                <a:ea typeface="+mn-ea"/>
                <a:cs typeface="+mn-cs"/>
              </a:rPr>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graphicFrame>
        <p:nvGraphicFramePr>
          <p:cNvPr id="9" name="Object 4"/>
          <p:cNvGraphicFramePr>
            <a:graphicFrameLocks noChangeAspect="1"/>
          </p:cNvGraphicFramePr>
          <p:nvPr/>
        </p:nvGraphicFramePr>
        <p:xfrm>
          <a:off x="848544" y="2132856"/>
          <a:ext cx="3456384" cy="3326916"/>
        </p:xfrm>
        <a:graphic>
          <a:graphicData uri="http://schemas.openxmlformats.org/presentationml/2006/ole">
            <mc:AlternateContent xmlns:mc="http://schemas.openxmlformats.org/markup-compatibility/2006">
              <mc:Choice xmlns:v="urn:schemas-microsoft-com:vml" Requires="v">
                <p:oleObj name="VISIO" r:id="rId4" imgW="4390200" imgH="5341320" progId="">
                  <p:embed/>
                </p:oleObj>
              </mc:Choice>
              <mc:Fallback>
                <p:oleObj name="VISIO" r:id="rId4" imgW="4390200" imgH="5341320" progId="">
                  <p:embed/>
                  <p:pic>
                    <p:nvPicPr>
                      <p:cNvPr id="9" name="Object 4"/>
                      <p:cNvPicPr>
                        <a:picLocks noChangeAspect="1" noChangeArrowheads="1"/>
                      </p:cNvPicPr>
                      <p:nvPr/>
                    </p:nvPicPr>
                    <p:blipFill>
                      <a:blip r:embed="rId5">
                        <a:extLst>
                          <a:ext uri="{28A0092B-C50C-407E-A947-70E740481C1C}">
                            <a14:useLocalDpi xmlns:a14="http://schemas.microsoft.com/office/drawing/2010/main" val="0"/>
                          </a:ext>
                        </a:extLst>
                      </a:blip>
                      <a:srcRect t="20895"/>
                      <a:stretch>
                        <a:fillRect/>
                      </a:stretch>
                    </p:blipFill>
                    <p:spPr bwMode="auto">
                      <a:xfrm>
                        <a:off x="848544" y="2132856"/>
                        <a:ext cx="3456384" cy="3326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4"/>
          <p:cNvGraphicFramePr>
            <a:graphicFrameLocks noChangeAspect="1"/>
          </p:cNvGraphicFramePr>
          <p:nvPr/>
        </p:nvGraphicFramePr>
        <p:xfrm>
          <a:off x="7907338" y="1990725"/>
          <a:ext cx="134937" cy="257175"/>
        </p:xfrm>
        <a:graphic>
          <a:graphicData uri="http://schemas.openxmlformats.org/presentationml/2006/ole">
            <mc:AlternateContent xmlns:mc="http://schemas.openxmlformats.org/markup-compatibility/2006">
              <mc:Choice xmlns:v="urn:schemas-microsoft-com:vml" Requires="v">
                <p:oleObj name="Równanie" r:id="rId6" imgW="114120" imgH="215640" progId="Equation.3">
                  <p:embed/>
                </p:oleObj>
              </mc:Choice>
              <mc:Fallback>
                <p:oleObj name="Równanie" r:id="rId6" imgW="114120" imgH="215640" progId="Equation.3">
                  <p:embed/>
                  <p:pic>
                    <p:nvPicPr>
                      <p:cNvPr id="11"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7338" y="1990725"/>
                        <a:ext cx="134937"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Prostokąt 13"/>
          <p:cNvSpPr/>
          <p:nvPr/>
        </p:nvSpPr>
        <p:spPr>
          <a:xfrm>
            <a:off x="4232920" y="1772816"/>
            <a:ext cx="4088620" cy="646331"/>
          </a:xfrm>
          <a:prstGeom prst="rect">
            <a:avLst/>
          </a:prstGeom>
        </p:spPr>
        <p:txBody>
          <a:bodyPr wrap="none">
            <a:spAutoFit/>
          </a:bodyPr>
          <a:lstStyle/>
          <a:p>
            <a:r>
              <a:rPr lang="en-US" dirty="0">
                <a:latin typeface="+mj-lt"/>
              </a:rPr>
              <a:t>To classify</a:t>
            </a:r>
            <a:r>
              <a:rPr lang="pl-PL" dirty="0">
                <a:latin typeface="+mj-lt"/>
              </a:rPr>
              <a:t>: </a:t>
            </a:r>
          </a:p>
          <a:p>
            <a:r>
              <a:rPr lang="en-US" dirty="0">
                <a:latin typeface="+mj-lt"/>
              </a:rPr>
              <a:t>X=(Refund = No, Married, Income = 120K)</a:t>
            </a:r>
            <a:endParaRPr lang="pl-PL" dirty="0">
              <a:latin typeface="+mj-lt"/>
            </a:endParaRPr>
          </a:p>
        </p:txBody>
      </p:sp>
    </p:spTree>
    <p:extLst>
      <p:ext uri="{BB962C8B-B14F-4D97-AF65-F5344CB8AC3E}">
        <p14:creationId xmlns:p14="http://schemas.microsoft.com/office/powerpoint/2010/main" val="396650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870"/>
                                        </p:tgtEl>
                                        <p:attrNameLst>
                                          <p:attrName>style.visibility</p:attrName>
                                        </p:attrNameLst>
                                      </p:cBhvr>
                                      <p:to>
                                        <p:strVal val="visible"/>
                                      </p:to>
                                    </p:set>
                                    <p:animEffect transition="in" filter="fade">
                                      <p:cBhvr>
                                        <p:cTn id="17" dur="500"/>
                                        <p:tgtEl>
                                          <p:spTgt spid="164870"/>
                                        </p:tgtEl>
                                      </p:cBhvr>
                                    </p:animEffect>
                                  </p:childTnLst>
                                </p:cTn>
                              </p:par>
                            </p:childTnLst>
                          </p:cTn>
                        </p:par>
                      </p:childTnLst>
                    </p:cTn>
                  </p:par>
                  <p:par>
                    <p:cTn id="18" fill="hold">
                      <p:stCondLst>
                        <p:cond delay="indefinite"/>
                      </p:stCondLst>
                      <p:childTnLst>
                        <p:par>
                          <p:cTn id="19" fill="hold">
                            <p:stCondLst>
                              <p:cond delay="0"/>
                            </p:stCondLst>
                            <p:childTnLst>
                              <p:par>
                                <p:cTn id="20" presetID="35" presetClass="path" presetSubtype="0" accel="50000" decel="50000" fill="hold" nodeType="clickEffect">
                                  <p:stCondLst>
                                    <p:cond delay="0"/>
                                  </p:stCondLst>
                                  <p:childTnLst>
                                    <p:animMotion origin="layout" path="M -2.30769E-6 4.44444E-6 L -0.39968 0.00509 " pathEditMode="relative" rAng="0" ptsTypes="AA">
                                      <p:cBhvr>
                                        <p:cTn id="21" dur="2000" fill="hold"/>
                                        <p:tgtEl>
                                          <p:spTgt spid="164870"/>
                                        </p:tgtEl>
                                        <p:attrNameLst>
                                          <p:attrName>ppt_x</p:attrName>
                                          <p:attrName>ppt_y</p:attrName>
                                        </p:attrNameLst>
                                      </p:cBhvr>
                                      <p:rCtr x="-20000" y="300"/>
                                    </p:animMotion>
                                  </p:childTnLst>
                                </p:cTn>
                              </p:par>
                              <p:par>
                                <p:cTn id="22" presetID="4" presetClass="exit" presetSubtype="16" fill="hold" nodeType="withEffect">
                                  <p:stCondLst>
                                    <p:cond delay="0"/>
                                  </p:stCondLst>
                                  <p:childTnLst>
                                    <p:animEffect transition="out" filter="box(in)">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146" grpId="0" autoUpdateAnimBg="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Hunting</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52</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graphicFrame>
        <p:nvGraphicFramePr>
          <p:cNvPr id="9" name="Object 3"/>
          <p:cNvGraphicFramePr>
            <a:graphicFrameLocks noChangeAspect="1"/>
          </p:cNvGraphicFramePr>
          <p:nvPr/>
        </p:nvGraphicFramePr>
        <p:xfrm>
          <a:off x="776536" y="2132855"/>
          <a:ext cx="4464496" cy="3217063"/>
        </p:xfrm>
        <a:graphic>
          <a:graphicData uri="http://schemas.openxmlformats.org/presentationml/2006/ole">
            <mc:AlternateContent xmlns:mc="http://schemas.openxmlformats.org/markup-compatibility/2006">
              <mc:Choice xmlns:v="urn:schemas-microsoft-com:vml" Requires="v">
                <p:oleObj name="Worksheet" r:id="rId2" imgW="6048000" imgH="4235760" progId="Excel.Sheet.8">
                  <p:embed/>
                </p:oleObj>
              </mc:Choice>
              <mc:Fallback>
                <p:oleObj name="Worksheet" r:id="rId2" imgW="6048000" imgH="4235760" progId="Excel.Sheet.8">
                  <p:embed/>
                  <p:pic>
                    <p:nvPicPr>
                      <p:cNvPr id="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6" y="2132855"/>
                        <a:ext cx="4464496" cy="321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4"/>
          <p:cNvGraphicFramePr>
            <a:graphicFrameLocks noChangeAspect="1"/>
          </p:cNvGraphicFramePr>
          <p:nvPr/>
        </p:nvGraphicFramePr>
        <p:xfrm>
          <a:off x="776536" y="5600953"/>
          <a:ext cx="4096628" cy="348327"/>
        </p:xfrm>
        <a:graphic>
          <a:graphicData uri="http://schemas.openxmlformats.org/presentationml/2006/ole">
            <mc:AlternateContent xmlns:mc="http://schemas.openxmlformats.org/markup-compatibility/2006">
              <mc:Choice xmlns:v="urn:schemas-microsoft-com:vml" Requires="v">
                <p:oleObj name="Worksheet" r:id="rId4" imgW="4869000" imgH="388080" progId="Excel.Sheet.8">
                  <p:embed/>
                </p:oleObj>
              </mc:Choice>
              <mc:Fallback>
                <p:oleObj name="Worksheet" r:id="rId4" imgW="4869000" imgH="388080" progId="Excel.Sheet.8">
                  <p:embed/>
                  <p:pic>
                    <p:nvPicPr>
                      <p:cNvPr id="1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536" y="5600953"/>
                        <a:ext cx="4096628" cy="348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 name="Object 5"/>
          <p:cNvGraphicFramePr>
            <a:graphicFrameLocks noChangeAspect="1"/>
          </p:cNvGraphicFramePr>
          <p:nvPr/>
        </p:nvGraphicFramePr>
        <p:xfrm>
          <a:off x="5799370" y="3036040"/>
          <a:ext cx="2906512" cy="2054625"/>
        </p:xfrm>
        <a:graphic>
          <a:graphicData uri="http://schemas.openxmlformats.org/presentationml/2006/ole">
            <mc:AlternateContent xmlns:mc="http://schemas.openxmlformats.org/markup-compatibility/2006">
              <mc:Choice xmlns:v="urn:schemas-microsoft-com:vml" Requires="v">
                <p:oleObj name="Equation" r:id="rId6" imgW="4457520" imgH="3149280" progId="Equation.3">
                  <p:embed/>
                </p:oleObj>
              </mc:Choice>
              <mc:Fallback>
                <p:oleObj name="Equation" r:id="rId6" imgW="4457520" imgH="3149280" progId="Equation.3">
                  <p:embed/>
                  <p:pic>
                    <p:nvPicPr>
                      <p:cNvPr id="1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9370" y="3036040"/>
                        <a:ext cx="2906512" cy="2054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6"/>
          <p:cNvSpPr txBox="1">
            <a:spLocks noChangeArrowheads="1"/>
          </p:cNvSpPr>
          <p:nvPr/>
        </p:nvSpPr>
        <p:spPr bwMode="auto">
          <a:xfrm>
            <a:off x="5745088" y="1868631"/>
            <a:ext cx="3098668" cy="1200329"/>
          </a:xfrm>
          <a:prstGeom prst="rect">
            <a:avLst/>
          </a:prstGeom>
          <a:noFill/>
          <a:ln w="12700">
            <a:noFill/>
            <a:miter lim="800000"/>
            <a:headEnd/>
            <a:tailEnd/>
          </a:ln>
          <a:effectLst/>
        </p:spPr>
        <p:txBody>
          <a:bodyPr wrap="square">
            <a:spAutoFit/>
          </a:bodyPr>
          <a:lstStyle/>
          <a:p>
            <a:pPr>
              <a:spcBef>
                <a:spcPct val="50000"/>
              </a:spcBef>
            </a:pPr>
            <a:r>
              <a:rPr lang="en-US" dirty="0"/>
              <a:t>A: attributes</a:t>
            </a:r>
          </a:p>
          <a:p>
            <a:pPr>
              <a:spcBef>
                <a:spcPct val="50000"/>
              </a:spcBef>
            </a:pPr>
            <a:r>
              <a:rPr lang="en-US" dirty="0"/>
              <a:t>M: mammals</a:t>
            </a:r>
          </a:p>
          <a:p>
            <a:pPr>
              <a:spcBef>
                <a:spcPct val="50000"/>
              </a:spcBef>
            </a:pPr>
            <a:r>
              <a:rPr lang="en-US" dirty="0"/>
              <a:t>N: non-mammals</a:t>
            </a:r>
          </a:p>
        </p:txBody>
      </p:sp>
      <p:sp>
        <p:nvSpPr>
          <p:cNvPr id="13" name="Text Box 7"/>
          <p:cNvSpPr txBox="1">
            <a:spLocks noChangeArrowheads="1"/>
          </p:cNvSpPr>
          <p:nvPr/>
        </p:nvSpPr>
        <p:spPr bwMode="auto">
          <a:xfrm>
            <a:off x="5754124" y="5308466"/>
            <a:ext cx="3879396" cy="784830"/>
          </a:xfrm>
          <a:prstGeom prst="rect">
            <a:avLst/>
          </a:prstGeom>
          <a:noFill/>
          <a:ln w="12700">
            <a:noFill/>
            <a:miter lim="800000"/>
            <a:headEnd/>
            <a:tailEnd/>
          </a:ln>
          <a:effectLst/>
        </p:spPr>
        <p:txBody>
          <a:bodyPr wrap="square">
            <a:spAutoFit/>
          </a:bodyPr>
          <a:lstStyle/>
          <a:p>
            <a:pPr>
              <a:spcBef>
                <a:spcPct val="50000"/>
              </a:spcBef>
            </a:pPr>
            <a:r>
              <a:rPr lang="en-US" dirty="0"/>
              <a:t>P(A|M)P(M) &gt; P(A|N)P(N)</a:t>
            </a:r>
          </a:p>
          <a:p>
            <a:pPr>
              <a:spcBef>
                <a:spcPct val="50000"/>
              </a:spcBef>
            </a:pPr>
            <a:r>
              <a:rPr lang="en-US" dirty="0"/>
              <a:t>=&gt; Mammals</a:t>
            </a:r>
          </a:p>
        </p:txBody>
      </p:sp>
    </p:spTree>
    <p:extLst>
      <p:ext uri="{BB962C8B-B14F-4D97-AF65-F5344CB8AC3E}">
        <p14:creationId xmlns:p14="http://schemas.microsoft.com/office/powerpoint/2010/main" val="245534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000"/>
                                        <p:tgtEl>
                                          <p:spTgt spid="12"/>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000"/>
                                        <p:tgtEl>
                                          <p:spTgt spid="11"/>
                                        </p:tgtEl>
                                      </p:cBhvr>
                                    </p:animEffect>
                                  </p:childTnLst>
                                </p:cTn>
                              </p:par>
                            </p:childTnLst>
                          </p:cTn>
                        </p:par>
                        <p:par>
                          <p:cTn id="23" fill="hold">
                            <p:stCondLst>
                              <p:cond delay="4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Spam classification with Naïve Bayes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53</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12" name="Text Box 6"/>
          <p:cNvSpPr txBox="1">
            <a:spLocks noChangeArrowheads="1"/>
          </p:cNvSpPr>
          <p:nvPr/>
        </p:nvSpPr>
        <p:spPr bwMode="auto">
          <a:xfrm>
            <a:off x="776536" y="1772816"/>
            <a:ext cx="8067220" cy="4247317"/>
          </a:xfrm>
          <a:prstGeom prst="rect">
            <a:avLst/>
          </a:prstGeom>
          <a:noFill/>
          <a:ln w="12700">
            <a:noFill/>
            <a:miter lim="800000"/>
            <a:headEnd/>
            <a:tailEnd/>
          </a:ln>
          <a:effectLst/>
        </p:spPr>
        <p:txBody>
          <a:bodyPr wrap="square">
            <a:spAutoFit/>
          </a:bodyPr>
          <a:lstStyle/>
          <a:p>
            <a:pPr>
              <a:spcBef>
                <a:spcPct val="50000"/>
              </a:spcBef>
            </a:pPr>
            <a:r>
              <a:rPr lang="en-US" dirty="0">
                <a:latin typeface="+mj-lt"/>
              </a:rPr>
              <a:t>Let </a:t>
            </a:r>
            <a:r>
              <a:rPr lang="pl-PL" dirty="0">
                <a:latin typeface="+mj-lt"/>
              </a:rPr>
              <a:t>W </a:t>
            </a:r>
            <a:r>
              <a:rPr lang="en-US" dirty="0">
                <a:latin typeface="+mj-lt"/>
              </a:rPr>
              <a:t>be a word (e.g. part of the body, name of medicine, watch etc.) which presence indicates a message as </a:t>
            </a:r>
            <a:r>
              <a:rPr lang="pl-PL" dirty="0">
                <a:latin typeface="+mj-lt"/>
              </a:rPr>
              <a:t>spam/</a:t>
            </a:r>
            <a:r>
              <a:rPr lang="pl-PL" dirty="0" err="1">
                <a:latin typeface="+mj-lt"/>
              </a:rPr>
              <a:t>ham</a:t>
            </a:r>
            <a:r>
              <a:rPr lang="pl-PL" dirty="0">
                <a:latin typeface="+mj-lt"/>
              </a:rPr>
              <a:t>. </a:t>
            </a:r>
            <a:r>
              <a:rPr lang="en-US" dirty="0">
                <a:latin typeface="+mj-lt"/>
              </a:rPr>
              <a:t>We denote respective values as </a:t>
            </a:r>
            <a:r>
              <a:rPr lang="pl-PL" dirty="0">
                <a:latin typeface="+mj-lt"/>
              </a:rPr>
              <a:t>W, S, H.</a:t>
            </a:r>
          </a:p>
          <a:p>
            <a:pPr>
              <a:spcBef>
                <a:spcPct val="50000"/>
              </a:spcBef>
            </a:pPr>
            <a:r>
              <a:rPr lang="en-US" dirty="0">
                <a:latin typeface="+mj-lt"/>
              </a:rPr>
              <a:t>We use alternative form </a:t>
            </a:r>
            <a:r>
              <a:rPr lang="pl-PL" dirty="0">
                <a:latin typeface="+mj-lt"/>
              </a:rPr>
              <a:t>Bayes</a:t>
            </a:r>
            <a:r>
              <a:rPr lang="en-US" dirty="0">
                <a:latin typeface="+mj-lt"/>
              </a:rPr>
              <a:t> theorem</a:t>
            </a:r>
            <a:r>
              <a:rPr lang="pl-PL" dirty="0">
                <a:latin typeface="+mj-lt"/>
              </a:rPr>
              <a:t>:</a:t>
            </a:r>
          </a:p>
          <a:p>
            <a:pPr>
              <a:spcBef>
                <a:spcPct val="50000"/>
              </a:spcBef>
            </a:pPr>
            <a:endParaRPr lang="pl-PL" dirty="0">
              <a:latin typeface="+mj-lt"/>
            </a:endParaRPr>
          </a:p>
          <a:p>
            <a:pPr>
              <a:spcBef>
                <a:spcPct val="50000"/>
              </a:spcBef>
            </a:pPr>
            <a:endParaRPr lang="pl-PL" dirty="0">
              <a:latin typeface="+mj-lt"/>
            </a:endParaRPr>
          </a:p>
          <a:p>
            <a:pPr>
              <a:spcBef>
                <a:spcPct val="50000"/>
              </a:spcBef>
            </a:pPr>
            <a:r>
              <a:rPr lang="en-US" dirty="0">
                <a:latin typeface="+mj-lt"/>
              </a:rPr>
              <a:t>where</a:t>
            </a:r>
            <a:r>
              <a:rPr lang="pl-PL" dirty="0">
                <a:latin typeface="+mj-lt"/>
              </a:rPr>
              <a:t>:</a:t>
            </a:r>
          </a:p>
          <a:p>
            <a:pPr>
              <a:spcBef>
                <a:spcPct val="50000"/>
              </a:spcBef>
            </a:pPr>
            <a:r>
              <a:rPr lang="pl-PL" dirty="0">
                <a:latin typeface="+mj-lt"/>
              </a:rPr>
              <a:t>Pr(S|W) </a:t>
            </a:r>
            <a:r>
              <a:rPr lang="en-US" dirty="0">
                <a:latin typeface="+mj-lt"/>
              </a:rPr>
              <a:t>is a probability that a message is a spam knowing it contains word </a:t>
            </a:r>
            <a:r>
              <a:rPr lang="pl-PL" dirty="0">
                <a:latin typeface="+mj-lt"/>
              </a:rPr>
              <a:t>W, Pr(S) </a:t>
            </a:r>
            <a:r>
              <a:rPr lang="en-US" dirty="0">
                <a:latin typeface="+mj-lt"/>
              </a:rPr>
              <a:t>and</a:t>
            </a:r>
            <a:r>
              <a:rPr lang="pl-PL" dirty="0">
                <a:latin typeface="+mj-lt"/>
              </a:rPr>
              <a:t> Pr(H) </a:t>
            </a:r>
            <a:r>
              <a:rPr lang="en-US" dirty="0">
                <a:latin typeface="+mj-lt"/>
              </a:rPr>
              <a:t>are probabilities that message is a </a:t>
            </a:r>
            <a:r>
              <a:rPr lang="pl-PL" dirty="0">
                <a:latin typeface="+mj-lt"/>
              </a:rPr>
              <a:t>spam/</a:t>
            </a:r>
            <a:r>
              <a:rPr lang="pl-PL" dirty="0" err="1">
                <a:latin typeface="+mj-lt"/>
              </a:rPr>
              <a:t>ham</a:t>
            </a:r>
            <a:r>
              <a:rPr lang="pl-PL" dirty="0">
                <a:latin typeface="+mj-lt"/>
              </a:rPr>
              <a:t>, </a:t>
            </a:r>
            <a:r>
              <a:rPr lang="en-US" dirty="0">
                <a:latin typeface="+mj-lt"/>
              </a:rPr>
              <a:t>and probabilities </a:t>
            </a:r>
            <a:r>
              <a:rPr lang="pl-PL" dirty="0">
                <a:latin typeface="+mj-lt"/>
              </a:rPr>
              <a:t>Pr(W|S) </a:t>
            </a:r>
            <a:r>
              <a:rPr lang="en-US" dirty="0">
                <a:latin typeface="+mj-lt"/>
              </a:rPr>
              <a:t>and</a:t>
            </a:r>
            <a:r>
              <a:rPr lang="pl-PL" dirty="0">
                <a:latin typeface="+mj-lt"/>
              </a:rPr>
              <a:t> Pr(W|H) </a:t>
            </a:r>
            <a:r>
              <a:rPr lang="en-US" dirty="0">
                <a:latin typeface="+mj-lt"/>
              </a:rPr>
              <a:t>correspond to a probability of finding word W in spam and ham messages</a:t>
            </a:r>
            <a:r>
              <a:rPr lang="pl-PL" dirty="0">
                <a:latin typeface="+mj-lt"/>
              </a:rPr>
              <a:t>. </a:t>
            </a:r>
          </a:p>
          <a:p>
            <a:pPr>
              <a:spcBef>
                <a:spcPct val="50000"/>
              </a:spcBef>
            </a:pPr>
            <a:r>
              <a:rPr lang="en-US" dirty="0">
                <a:latin typeface="+mj-lt"/>
              </a:rPr>
              <a:t>Assumptions</a:t>
            </a:r>
            <a:r>
              <a:rPr lang="pl-PL" dirty="0">
                <a:latin typeface="+mj-lt"/>
              </a:rPr>
              <a:t>: </a:t>
            </a:r>
            <a:r>
              <a:rPr lang="en-US" dirty="0">
                <a:latin typeface="+mj-lt"/>
              </a:rPr>
              <a:t>it is estimated that spam ration equals to </a:t>
            </a:r>
            <a:r>
              <a:rPr lang="pl-PL" dirty="0">
                <a:latin typeface="+mj-lt"/>
              </a:rPr>
              <a:t>80% </a:t>
            </a:r>
            <a:r>
              <a:rPr lang="en-US" dirty="0">
                <a:latin typeface="+mj-lt"/>
              </a:rPr>
              <a:t>messages</a:t>
            </a:r>
            <a:r>
              <a:rPr lang="pl-PL" dirty="0">
                <a:latin typeface="+mj-lt"/>
              </a:rPr>
              <a:t>, </a:t>
            </a:r>
            <a:r>
              <a:rPr lang="en-US" dirty="0">
                <a:latin typeface="+mj-lt"/>
              </a:rPr>
              <a:t>however it is assumed that </a:t>
            </a:r>
            <a:r>
              <a:rPr lang="pl-PL" dirty="0">
                <a:latin typeface="+mj-lt"/>
              </a:rPr>
              <a:t>Pr(S)=Pr(H)=1/2. Pr(W|S) </a:t>
            </a:r>
            <a:r>
              <a:rPr lang="en-US" dirty="0">
                <a:latin typeface="+mj-lt"/>
              </a:rPr>
              <a:t>and</a:t>
            </a:r>
            <a:r>
              <a:rPr lang="pl-PL" dirty="0">
                <a:latin typeface="+mj-lt"/>
              </a:rPr>
              <a:t> Pr(W|H) </a:t>
            </a:r>
            <a:r>
              <a:rPr lang="en-US" dirty="0">
                <a:latin typeface="+mj-lt"/>
              </a:rPr>
              <a:t>are estimated during training</a:t>
            </a:r>
            <a:r>
              <a:rPr lang="pl-PL" dirty="0">
                <a:latin typeface="+mj-lt"/>
              </a:rPr>
              <a:t>.</a:t>
            </a:r>
            <a:endParaRPr lang="en-US" dirty="0">
              <a:latin typeface="+mj-lt"/>
            </a:endParaRPr>
          </a:p>
        </p:txBody>
      </p:sp>
      <p:pic>
        <p:nvPicPr>
          <p:cNvPr id="165894" name="Picture 6" descr="\Pr(S|W) = \frac{\Pr(W|S) \cdot \Pr(S)}{\Pr(W|S) \cdot \Pr(S) + \Pr(W|H) \cdot \Pr(H)}"/>
          <p:cNvPicPr>
            <a:picLocks noChangeAspect="1" noChangeArrowheads="1"/>
          </p:cNvPicPr>
          <p:nvPr/>
        </p:nvPicPr>
        <p:blipFill>
          <a:blip r:embed="rId2" cstate="print"/>
          <a:srcRect/>
          <a:stretch>
            <a:fillRect/>
          </a:stretch>
        </p:blipFill>
        <p:spPr bwMode="auto">
          <a:xfrm>
            <a:off x="992560" y="2996952"/>
            <a:ext cx="5184576" cy="596786"/>
          </a:xfrm>
          <a:prstGeom prst="rect">
            <a:avLst/>
          </a:prstGeom>
          <a:noFill/>
        </p:spPr>
      </p:pic>
    </p:spTree>
    <p:extLst>
      <p:ext uri="{BB962C8B-B14F-4D97-AF65-F5344CB8AC3E}">
        <p14:creationId xmlns:p14="http://schemas.microsoft.com/office/powerpoint/2010/main" val="24196359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Many words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54</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168964" name="Picture 4" descr="p = \frac{p_1 p_2 \cdots p_N}{p_1 p_2 \cdots p_N + (1 - p_1)(1 - p_2) \cdots (1 - p_N)}"/>
          <p:cNvPicPr>
            <a:picLocks noChangeAspect="1" noChangeArrowheads="1"/>
          </p:cNvPicPr>
          <p:nvPr/>
        </p:nvPicPr>
        <p:blipFill>
          <a:blip r:embed="rId2" cstate="print"/>
          <a:srcRect/>
          <a:stretch>
            <a:fillRect/>
          </a:stretch>
        </p:blipFill>
        <p:spPr bwMode="auto">
          <a:xfrm>
            <a:off x="2216696" y="2420888"/>
            <a:ext cx="4770079" cy="504056"/>
          </a:xfrm>
          <a:prstGeom prst="rect">
            <a:avLst/>
          </a:prstGeom>
          <a:noFill/>
        </p:spPr>
      </p:pic>
      <p:sp>
        <p:nvSpPr>
          <p:cNvPr id="9" name="Text Box 6"/>
          <p:cNvSpPr txBox="1">
            <a:spLocks noChangeArrowheads="1"/>
          </p:cNvSpPr>
          <p:nvPr/>
        </p:nvSpPr>
        <p:spPr bwMode="auto">
          <a:xfrm>
            <a:off x="776536" y="3356992"/>
            <a:ext cx="8067220" cy="1754326"/>
          </a:xfrm>
          <a:prstGeom prst="rect">
            <a:avLst/>
          </a:prstGeom>
          <a:noFill/>
          <a:ln w="12700">
            <a:noFill/>
            <a:miter lim="800000"/>
            <a:headEnd/>
            <a:tailEnd/>
          </a:ln>
          <a:effectLst/>
        </p:spPr>
        <p:txBody>
          <a:bodyPr wrap="square">
            <a:spAutoFit/>
          </a:bodyPr>
          <a:lstStyle/>
          <a:p>
            <a:pPr>
              <a:spcBef>
                <a:spcPct val="50000"/>
              </a:spcBef>
            </a:pPr>
            <a:r>
              <a:rPr lang="en-US" dirty="0">
                <a:latin typeface="+mj-lt"/>
              </a:rPr>
              <a:t>Message containing</a:t>
            </a:r>
            <a:r>
              <a:rPr lang="pl-PL" dirty="0">
                <a:latin typeface="+mj-lt"/>
              </a:rPr>
              <a:t> N </a:t>
            </a:r>
            <a:r>
              <a:rPr lang="en-US" dirty="0">
                <a:latin typeface="+mj-lt"/>
              </a:rPr>
              <a:t>different words </a:t>
            </a:r>
            <a:r>
              <a:rPr lang="pl-PL" dirty="0">
                <a:latin typeface="+mj-lt"/>
              </a:rPr>
              <a:t>W</a:t>
            </a:r>
            <a:r>
              <a:rPr lang="pl-PL" baseline="-25000" dirty="0">
                <a:latin typeface="+mj-lt"/>
              </a:rPr>
              <a:t>1</a:t>
            </a:r>
            <a:r>
              <a:rPr lang="pl-PL" dirty="0">
                <a:latin typeface="+mj-lt"/>
              </a:rPr>
              <a:t>, W</a:t>
            </a:r>
            <a:r>
              <a:rPr lang="pl-PL" baseline="-25000" dirty="0">
                <a:latin typeface="+mj-lt"/>
              </a:rPr>
              <a:t>2</a:t>
            </a:r>
            <a:r>
              <a:rPr lang="pl-PL" dirty="0">
                <a:latin typeface="+mj-lt"/>
              </a:rPr>
              <a:t>, …, W</a:t>
            </a:r>
            <a:r>
              <a:rPr lang="pl-PL" baseline="-25000" dirty="0">
                <a:latin typeface="+mj-lt"/>
              </a:rPr>
              <a:t>N</a:t>
            </a:r>
            <a:r>
              <a:rPr lang="pl-PL" dirty="0">
                <a:latin typeface="+mj-lt"/>
              </a:rPr>
              <a:t>  </a:t>
            </a:r>
            <a:r>
              <a:rPr lang="en-US" dirty="0">
                <a:latin typeface="+mj-lt"/>
              </a:rPr>
              <a:t>is classified as spam if </a:t>
            </a:r>
            <a:r>
              <a:rPr lang="pl-PL" dirty="0">
                <a:latin typeface="+mj-lt"/>
              </a:rPr>
              <a:t>p </a:t>
            </a:r>
            <a:r>
              <a:rPr lang="en-US" dirty="0">
                <a:latin typeface="+mj-lt"/>
              </a:rPr>
              <a:t>is higher then threshold value</a:t>
            </a:r>
            <a:r>
              <a:rPr lang="pl-PL" dirty="0">
                <a:latin typeface="+mj-lt"/>
              </a:rPr>
              <a:t>. </a:t>
            </a:r>
            <a:r>
              <a:rPr lang="en-US" dirty="0">
                <a:latin typeface="+mj-lt"/>
              </a:rPr>
              <a:t>Note that: </a:t>
            </a:r>
            <a:r>
              <a:rPr lang="pl-PL" dirty="0">
                <a:latin typeface="+mj-lt"/>
              </a:rPr>
              <a:t>p</a:t>
            </a:r>
            <a:r>
              <a:rPr lang="pl-PL" baseline="-25000" dirty="0">
                <a:latin typeface="+mj-lt"/>
              </a:rPr>
              <a:t>1 </a:t>
            </a:r>
            <a:r>
              <a:rPr lang="pl-PL" dirty="0"/>
              <a:t>=P(S|W</a:t>
            </a:r>
            <a:r>
              <a:rPr lang="pl-PL" baseline="-25000" dirty="0"/>
              <a:t>1</a:t>
            </a:r>
            <a:r>
              <a:rPr lang="pl-PL" dirty="0"/>
              <a:t>), p</a:t>
            </a:r>
            <a:r>
              <a:rPr lang="pl-PL" baseline="-25000" dirty="0"/>
              <a:t>2</a:t>
            </a:r>
            <a:r>
              <a:rPr lang="pl-PL" dirty="0"/>
              <a:t>=P(S|W</a:t>
            </a:r>
            <a:r>
              <a:rPr lang="pl-PL" baseline="-25000" dirty="0"/>
              <a:t>2</a:t>
            </a:r>
            <a:r>
              <a:rPr lang="pl-PL" dirty="0"/>
              <a:t>) </a:t>
            </a:r>
            <a:r>
              <a:rPr lang="en-US" dirty="0" err="1"/>
              <a:t>etc</a:t>
            </a:r>
            <a:r>
              <a:rPr lang="pl-PL" dirty="0"/>
              <a:t>..</a:t>
            </a:r>
          </a:p>
          <a:p>
            <a:pPr>
              <a:spcBef>
                <a:spcPct val="50000"/>
              </a:spcBef>
            </a:pPr>
            <a:endParaRPr lang="pl-PL" i="1" dirty="0">
              <a:latin typeface="+mj-lt"/>
            </a:endParaRPr>
          </a:p>
          <a:p>
            <a:pPr>
              <a:spcBef>
                <a:spcPct val="50000"/>
              </a:spcBef>
            </a:pPr>
            <a:r>
              <a:rPr lang="en-US" dirty="0">
                <a:latin typeface="+mj-lt"/>
              </a:rPr>
              <a:t>Fundamental assumption</a:t>
            </a:r>
            <a:r>
              <a:rPr lang="pl-PL" dirty="0">
                <a:latin typeface="+mj-lt"/>
              </a:rPr>
              <a:t>: </a:t>
            </a:r>
            <a:r>
              <a:rPr lang="en-US" dirty="0">
                <a:latin typeface="+mj-lt"/>
              </a:rPr>
              <a:t>the presence of different words is independent from each other – oversimplification!</a:t>
            </a:r>
            <a:endParaRPr lang="pl-PL" dirty="0">
              <a:latin typeface="+mj-lt"/>
            </a:endParaRPr>
          </a:p>
        </p:txBody>
      </p:sp>
    </p:spTree>
    <p:extLst>
      <p:ext uri="{BB962C8B-B14F-4D97-AF65-F5344CB8AC3E}">
        <p14:creationId xmlns:p14="http://schemas.microsoft.com/office/powerpoint/2010/main" val="2628827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K-nearest neighbor</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55</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grpSp>
        <p:nvGrpSpPr>
          <p:cNvPr id="17" name="Group 4"/>
          <p:cNvGrpSpPr>
            <a:grpSpLocks/>
          </p:cNvGrpSpPr>
          <p:nvPr/>
        </p:nvGrpSpPr>
        <p:grpSpPr bwMode="auto">
          <a:xfrm>
            <a:off x="776536" y="2132856"/>
            <a:ext cx="8229600" cy="3429000"/>
            <a:chOff x="192" y="1776"/>
            <a:chExt cx="5184" cy="2160"/>
          </a:xfrm>
        </p:grpSpPr>
        <p:pic>
          <p:nvPicPr>
            <p:cNvPr id="18" name="Picture 5" descr="j0345807"/>
            <p:cNvPicPr>
              <a:picLocks noChangeAspect="1" noChangeArrowheads="1"/>
            </p:cNvPicPr>
            <p:nvPr/>
          </p:nvPicPr>
          <p:blipFill>
            <a:blip r:embed="rId2" cstate="print"/>
            <a:srcRect/>
            <a:stretch>
              <a:fillRect/>
            </a:stretch>
          </p:blipFill>
          <p:spPr bwMode="auto">
            <a:xfrm>
              <a:off x="1296" y="2160"/>
              <a:ext cx="528" cy="409"/>
            </a:xfrm>
            <a:prstGeom prst="rect">
              <a:avLst/>
            </a:prstGeom>
            <a:noFill/>
            <a:ln/>
            <a:effectLst/>
          </p:spPr>
        </p:pic>
        <p:pic>
          <p:nvPicPr>
            <p:cNvPr id="19" name="Picture 6" descr="j0239589"/>
            <p:cNvPicPr>
              <a:picLocks noChangeAspect="1" noChangeArrowheads="1"/>
            </p:cNvPicPr>
            <p:nvPr/>
          </p:nvPicPr>
          <p:blipFill>
            <a:blip r:embed="rId3" cstate="print"/>
            <a:srcRect/>
            <a:stretch>
              <a:fillRect/>
            </a:stretch>
          </p:blipFill>
          <p:spPr bwMode="auto">
            <a:xfrm>
              <a:off x="4656" y="2640"/>
              <a:ext cx="720" cy="474"/>
            </a:xfrm>
            <a:prstGeom prst="rect">
              <a:avLst/>
            </a:prstGeom>
            <a:noFill/>
            <a:ln/>
            <a:effectLst/>
          </p:spPr>
        </p:pic>
        <p:pic>
          <p:nvPicPr>
            <p:cNvPr id="20" name="Picture 7" descr="j0350383"/>
            <p:cNvPicPr>
              <a:picLocks noChangeAspect="1" noChangeArrowheads="1"/>
            </p:cNvPicPr>
            <p:nvPr/>
          </p:nvPicPr>
          <p:blipFill>
            <a:blip r:embed="rId4" cstate="print"/>
            <a:srcRect/>
            <a:stretch>
              <a:fillRect/>
            </a:stretch>
          </p:blipFill>
          <p:spPr bwMode="auto">
            <a:xfrm>
              <a:off x="2256" y="1968"/>
              <a:ext cx="444" cy="480"/>
            </a:xfrm>
            <a:prstGeom prst="rect">
              <a:avLst/>
            </a:prstGeom>
            <a:noFill/>
            <a:ln/>
            <a:effectLst/>
          </p:spPr>
        </p:pic>
        <p:pic>
          <p:nvPicPr>
            <p:cNvPr id="21" name="Picture 8" descr="j0330631"/>
            <p:cNvPicPr>
              <a:picLocks noChangeAspect="1" noChangeArrowheads="1"/>
            </p:cNvPicPr>
            <p:nvPr/>
          </p:nvPicPr>
          <p:blipFill>
            <a:blip r:embed="rId5" cstate="print"/>
            <a:srcRect/>
            <a:stretch>
              <a:fillRect/>
            </a:stretch>
          </p:blipFill>
          <p:spPr bwMode="auto">
            <a:xfrm>
              <a:off x="1152" y="2976"/>
              <a:ext cx="373" cy="424"/>
            </a:xfrm>
            <a:prstGeom prst="rect">
              <a:avLst/>
            </a:prstGeom>
            <a:noFill/>
            <a:ln/>
            <a:effectLst/>
          </p:spPr>
        </p:pic>
        <p:pic>
          <p:nvPicPr>
            <p:cNvPr id="22" name="Picture 9" descr="j0350389"/>
            <p:cNvPicPr>
              <a:picLocks noChangeAspect="1" noChangeArrowheads="1"/>
            </p:cNvPicPr>
            <p:nvPr/>
          </p:nvPicPr>
          <p:blipFill>
            <a:blip r:embed="rId6" cstate="print"/>
            <a:srcRect/>
            <a:stretch>
              <a:fillRect/>
            </a:stretch>
          </p:blipFill>
          <p:spPr bwMode="auto">
            <a:xfrm>
              <a:off x="2208" y="3168"/>
              <a:ext cx="624" cy="440"/>
            </a:xfrm>
            <a:prstGeom prst="rect">
              <a:avLst/>
            </a:prstGeom>
            <a:noFill/>
          </p:spPr>
        </p:pic>
        <p:pic>
          <p:nvPicPr>
            <p:cNvPr id="23" name="Picture 10" descr="j0350356"/>
            <p:cNvPicPr>
              <a:picLocks noChangeAspect="1" noChangeArrowheads="1"/>
            </p:cNvPicPr>
            <p:nvPr/>
          </p:nvPicPr>
          <p:blipFill>
            <a:blip r:embed="rId7" cstate="print"/>
            <a:srcRect/>
            <a:stretch>
              <a:fillRect/>
            </a:stretch>
          </p:blipFill>
          <p:spPr bwMode="auto">
            <a:xfrm>
              <a:off x="1776" y="2448"/>
              <a:ext cx="720" cy="658"/>
            </a:xfrm>
            <a:prstGeom prst="rect">
              <a:avLst/>
            </a:prstGeom>
            <a:noFill/>
            <a:ln/>
            <a:effectLst/>
          </p:spPr>
        </p:pic>
        <p:sp>
          <p:nvSpPr>
            <p:cNvPr id="24" name="Oval 11"/>
            <p:cNvSpPr>
              <a:spLocks noChangeArrowheads="1"/>
            </p:cNvSpPr>
            <p:nvPr/>
          </p:nvSpPr>
          <p:spPr bwMode="auto">
            <a:xfrm>
              <a:off x="816" y="1776"/>
              <a:ext cx="2544" cy="2160"/>
            </a:xfrm>
            <a:prstGeom prst="ellipse">
              <a:avLst/>
            </a:prstGeom>
            <a:noFill/>
            <a:ln w="12700">
              <a:solidFill>
                <a:srgbClr val="FF0000"/>
              </a:solidFill>
              <a:prstDash val="dash"/>
              <a:round/>
              <a:headEnd/>
              <a:tailEnd/>
            </a:ln>
            <a:effectLst/>
          </p:spPr>
          <p:txBody>
            <a:bodyPr wrap="none" anchor="ctr"/>
            <a:lstStyle/>
            <a:p>
              <a:endParaRPr lang="pl-PL"/>
            </a:p>
          </p:txBody>
        </p:sp>
        <p:sp>
          <p:nvSpPr>
            <p:cNvPr id="25" name="Text Box 12"/>
            <p:cNvSpPr txBox="1">
              <a:spLocks noChangeArrowheads="1"/>
            </p:cNvSpPr>
            <p:nvPr/>
          </p:nvSpPr>
          <p:spPr bwMode="auto">
            <a:xfrm>
              <a:off x="192" y="3312"/>
              <a:ext cx="864" cy="407"/>
            </a:xfrm>
            <a:prstGeom prst="rect">
              <a:avLst/>
            </a:prstGeom>
            <a:noFill/>
            <a:ln w="12700">
              <a:noFill/>
              <a:miter lim="800000"/>
              <a:headEnd/>
              <a:tailEnd/>
            </a:ln>
            <a:effectLst/>
          </p:spPr>
          <p:txBody>
            <a:bodyPr>
              <a:spAutoFit/>
            </a:bodyPr>
            <a:lstStyle/>
            <a:p>
              <a:pPr>
                <a:spcBef>
                  <a:spcPct val="50000"/>
                </a:spcBef>
              </a:pPr>
              <a:r>
                <a:rPr lang="en-US" sz="1800" dirty="0"/>
                <a:t>Training</a:t>
              </a:r>
              <a:br>
                <a:rPr lang="en-US" sz="1800" dirty="0"/>
              </a:br>
              <a:r>
                <a:rPr lang="en-US" sz="1800" dirty="0"/>
                <a:t>set</a:t>
              </a:r>
            </a:p>
          </p:txBody>
        </p:sp>
        <p:sp>
          <p:nvSpPr>
            <p:cNvPr id="26" name="Text Box 13"/>
            <p:cNvSpPr txBox="1">
              <a:spLocks noChangeArrowheads="1"/>
            </p:cNvSpPr>
            <p:nvPr/>
          </p:nvSpPr>
          <p:spPr bwMode="auto">
            <a:xfrm>
              <a:off x="4512" y="2064"/>
              <a:ext cx="864" cy="407"/>
            </a:xfrm>
            <a:prstGeom prst="rect">
              <a:avLst/>
            </a:prstGeom>
            <a:noFill/>
            <a:ln w="12700">
              <a:noFill/>
              <a:miter lim="800000"/>
              <a:headEnd/>
              <a:tailEnd/>
            </a:ln>
            <a:effectLst/>
          </p:spPr>
          <p:txBody>
            <a:bodyPr>
              <a:spAutoFit/>
            </a:bodyPr>
            <a:lstStyle/>
            <a:p>
              <a:pPr algn="ctr">
                <a:spcBef>
                  <a:spcPct val="50000"/>
                </a:spcBef>
              </a:pPr>
              <a:r>
                <a:rPr lang="en-US" dirty="0"/>
                <a:t>Test</a:t>
              </a:r>
              <a:br>
                <a:rPr lang="en-US" dirty="0"/>
              </a:br>
              <a:r>
                <a:rPr lang="en-US" dirty="0"/>
                <a:t>case</a:t>
              </a:r>
              <a:endParaRPr lang="en-US" sz="1800" dirty="0"/>
            </a:p>
          </p:txBody>
        </p:sp>
      </p:grpSp>
      <p:grpSp>
        <p:nvGrpSpPr>
          <p:cNvPr id="27" name="Group 14"/>
          <p:cNvGrpSpPr>
            <a:grpSpLocks/>
          </p:cNvGrpSpPr>
          <p:nvPr/>
        </p:nvGrpSpPr>
        <p:grpSpPr bwMode="auto">
          <a:xfrm>
            <a:off x="3138736" y="2361456"/>
            <a:ext cx="4572000" cy="2286000"/>
            <a:chOff x="1680" y="1920"/>
            <a:chExt cx="2880" cy="1440"/>
          </a:xfrm>
        </p:grpSpPr>
        <p:sp>
          <p:nvSpPr>
            <p:cNvPr id="28" name="Text Box 15"/>
            <p:cNvSpPr txBox="1">
              <a:spLocks noChangeArrowheads="1"/>
            </p:cNvSpPr>
            <p:nvPr/>
          </p:nvSpPr>
          <p:spPr bwMode="auto">
            <a:xfrm>
              <a:off x="3312" y="1920"/>
              <a:ext cx="864" cy="233"/>
            </a:xfrm>
            <a:prstGeom prst="rect">
              <a:avLst/>
            </a:prstGeom>
            <a:noFill/>
            <a:ln w="12700">
              <a:noFill/>
              <a:miter lim="800000"/>
              <a:headEnd/>
              <a:tailEnd/>
            </a:ln>
            <a:effectLst/>
          </p:spPr>
          <p:txBody>
            <a:bodyPr>
              <a:spAutoFit/>
            </a:bodyPr>
            <a:lstStyle/>
            <a:p>
              <a:pPr>
                <a:spcBef>
                  <a:spcPct val="50000"/>
                </a:spcBef>
              </a:pPr>
              <a:r>
                <a:rPr lang="en-US" sz="1800" dirty="0"/>
                <a:t>Distance</a:t>
              </a:r>
            </a:p>
          </p:txBody>
        </p:sp>
        <p:grpSp>
          <p:nvGrpSpPr>
            <p:cNvPr id="29" name="Group 16"/>
            <p:cNvGrpSpPr>
              <a:grpSpLocks/>
            </p:cNvGrpSpPr>
            <p:nvPr/>
          </p:nvGrpSpPr>
          <p:grpSpPr bwMode="auto">
            <a:xfrm>
              <a:off x="1680" y="2256"/>
              <a:ext cx="2880" cy="1104"/>
              <a:chOff x="1680" y="2256"/>
              <a:chExt cx="2880" cy="1104"/>
            </a:xfrm>
          </p:grpSpPr>
          <p:sp>
            <p:nvSpPr>
              <p:cNvPr id="30" name="Line 17"/>
              <p:cNvSpPr>
                <a:spLocks noChangeShapeType="1"/>
              </p:cNvSpPr>
              <p:nvPr/>
            </p:nvSpPr>
            <p:spPr bwMode="auto">
              <a:xfrm>
                <a:off x="2832" y="2256"/>
                <a:ext cx="1680" cy="576"/>
              </a:xfrm>
              <a:prstGeom prst="line">
                <a:avLst/>
              </a:prstGeom>
              <a:noFill/>
              <a:ln w="38100">
                <a:solidFill>
                  <a:srgbClr val="FF0000"/>
                </a:solidFill>
                <a:round/>
                <a:headEnd/>
                <a:tailEnd type="triangle" w="med" len="med"/>
              </a:ln>
              <a:effectLst/>
            </p:spPr>
            <p:txBody>
              <a:bodyPr/>
              <a:lstStyle/>
              <a:p>
                <a:endParaRPr lang="pl-PL"/>
              </a:p>
            </p:txBody>
          </p:sp>
          <p:sp>
            <p:nvSpPr>
              <p:cNvPr id="31" name="Line 18"/>
              <p:cNvSpPr>
                <a:spLocks noChangeShapeType="1"/>
              </p:cNvSpPr>
              <p:nvPr/>
            </p:nvSpPr>
            <p:spPr bwMode="auto">
              <a:xfrm>
                <a:off x="2544" y="2880"/>
                <a:ext cx="2016" cy="48"/>
              </a:xfrm>
              <a:prstGeom prst="line">
                <a:avLst/>
              </a:prstGeom>
              <a:noFill/>
              <a:ln w="38100">
                <a:solidFill>
                  <a:srgbClr val="FF0000"/>
                </a:solidFill>
                <a:round/>
                <a:headEnd/>
                <a:tailEnd type="triangle" w="med" len="med"/>
              </a:ln>
              <a:effectLst/>
            </p:spPr>
            <p:txBody>
              <a:bodyPr/>
              <a:lstStyle/>
              <a:p>
                <a:endParaRPr lang="pl-PL"/>
              </a:p>
            </p:txBody>
          </p:sp>
          <p:sp>
            <p:nvSpPr>
              <p:cNvPr id="32" name="Line 19"/>
              <p:cNvSpPr>
                <a:spLocks noChangeShapeType="1"/>
              </p:cNvSpPr>
              <p:nvPr/>
            </p:nvSpPr>
            <p:spPr bwMode="auto">
              <a:xfrm flipV="1">
                <a:off x="2928" y="3072"/>
                <a:ext cx="1584" cy="288"/>
              </a:xfrm>
              <a:prstGeom prst="line">
                <a:avLst/>
              </a:prstGeom>
              <a:noFill/>
              <a:ln w="38100">
                <a:solidFill>
                  <a:srgbClr val="FF0000"/>
                </a:solidFill>
                <a:round/>
                <a:headEnd/>
                <a:tailEnd type="triangle" w="med" len="med"/>
              </a:ln>
              <a:effectLst/>
            </p:spPr>
            <p:txBody>
              <a:bodyPr/>
              <a:lstStyle/>
              <a:p>
                <a:endParaRPr lang="pl-PL"/>
              </a:p>
            </p:txBody>
          </p:sp>
          <p:sp>
            <p:nvSpPr>
              <p:cNvPr id="33" name="Line 20"/>
              <p:cNvSpPr>
                <a:spLocks noChangeShapeType="1"/>
              </p:cNvSpPr>
              <p:nvPr/>
            </p:nvSpPr>
            <p:spPr bwMode="auto">
              <a:xfrm flipV="1">
                <a:off x="1680" y="3024"/>
                <a:ext cx="2832" cy="192"/>
              </a:xfrm>
              <a:prstGeom prst="line">
                <a:avLst/>
              </a:prstGeom>
              <a:noFill/>
              <a:ln w="38100">
                <a:solidFill>
                  <a:srgbClr val="FF0000"/>
                </a:solidFill>
                <a:round/>
                <a:headEnd/>
                <a:tailEnd type="triangle" w="med" len="med"/>
              </a:ln>
              <a:effectLst/>
            </p:spPr>
            <p:txBody>
              <a:bodyPr/>
              <a:lstStyle/>
              <a:p>
                <a:endParaRPr lang="pl-PL"/>
              </a:p>
            </p:txBody>
          </p:sp>
          <p:sp>
            <p:nvSpPr>
              <p:cNvPr id="34" name="Line 21"/>
              <p:cNvSpPr>
                <a:spLocks noChangeShapeType="1"/>
              </p:cNvSpPr>
              <p:nvPr/>
            </p:nvSpPr>
            <p:spPr bwMode="auto">
              <a:xfrm>
                <a:off x="1920" y="2352"/>
                <a:ext cx="2544" cy="528"/>
              </a:xfrm>
              <a:prstGeom prst="line">
                <a:avLst/>
              </a:prstGeom>
              <a:noFill/>
              <a:ln w="38100">
                <a:solidFill>
                  <a:srgbClr val="FF0000"/>
                </a:solidFill>
                <a:round/>
                <a:headEnd/>
                <a:tailEnd type="triangle" w="med" len="med"/>
              </a:ln>
              <a:effectLst/>
            </p:spPr>
            <p:txBody>
              <a:bodyPr/>
              <a:lstStyle/>
              <a:p>
                <a:endParaRPr lang="pl-PL"/>
              </a:p>
            </p:txBody>
          </p:sp>
        </p:grpSp>
      </p:grpSp>
      <p:grpSp>
        <p:nvGrpSpPr>
          <p:cNvPr id="35" name="Group 22"/>
          <p:cNvGrpSpPr>
            <a:grpSpLocks/>
          </p:cNvGrpSpPr>
          <p:nvPr/>
        </p:nvGrpSpPr>
        <p:grpSpPr bwMode="auto">
          <a:xfrm>
            <a:off x="4510336" y="3885460"/>
            <a:ext cx="3352800" cy="1609726"/>
            <a:chOff x="2544" y="2880"/>
            <a:chExt cx="2112" cy="1014"/>
          </a:xfrm>
        </p:grpSpPr>
        <p:sp>
          <p:nvSpPr>
            <p:cNvPr id="36" name="Text Box 23"/>
            <p:cNvSpPr txBox="1">
              <a:spLocks noChangeArrowheads="1"/>
            </p:cNvSpPr>
            <p:nvPr/>
          </p:nvSpPr>
          <p:spPr bwMode="auto">
            <a:xfrm>
              <a:off x="3264" y="3312"/>
              <a:ext cx="1392" cy="582"/>
            </a:xfrm>
            <a:prstGeom prst="rect">
              <a:avLst/>
            </a:prstGeom>
            <a:noFill/>
            <a:ln w="12700">
              <a:noFill/>
              <a:miter lim="800000"/>
              <a:headEnd/>
              <a:tailEnd/>
            </a:ln>
            <a:effectLst/>
          </p:spPr>
          <p:txBody>
            <a:bodyPr>
              <a:spAutoFit/>
            </a:bodyPr>
            <a:lstStyle/>
            <a:p>
              <a:pPr>
                <a:spcBef>
                  <a:spcPct val="50000"/>
                </a:spcBef>
              </a:pPr>
              <a:r>
                <a:rPr lang="en-US" sz="1800" dirty="0"/>
                <a:t>Select k-closest records from the training set</a:t>
              </a:r>
            </a:p>
          </p:txBody>
        </p:sp>
        <p:grpSp>
          <p:nvGrpSpPr>
            <p:cNvPr id="37" name="Group 24"/>
            <p:cNvGrpSpPr>
              <a:grpSpLocks/>
            </p:cNvGrpSpPr>
            <p:nvPr/>
          </p:nvGrpSpPr>
          <p:grpSpPr bwMode="auto">
            <a:xfrm>
              <a:off x="2544" y="2880"/>
              <a:ext cx="2016" cy="480"/>
              <a:chOff x="2544" y="2880"/>
              <a:chExt cx="2016" cy="480"/>
            </a:xfrm>
          </p:grpSpPr>
          <p:sp>
            <p:nvSpPr>
              <p:cNvPr id="38" name="Line 25"/>
              <p:cNvSpPr>
                <a:spLocks noChangeShapeType="1"/>
              </p:cNvSpPr>
              <p:nvPr/>
            </p:nvSpPr>
            <p:spPr bwMode="auto">
              <a:xfrm>
                <a:off x="2544" y="2880"/>
                <a:ext cx="2016" cy="48"/>
              </a:xfrm>
              <a:prstGeom prst="line">
                <a:avLst/>
              </a:prstGeom>
              <a:noFill/>
              <a:ln w="44450">
                <a:solidFill>
                  <a:srgbClr val="0000FF"/>
                </a:solidFill>
                <a:round/>
                <a:headEnd/>
                <a:tailEnd type="triangle" w="med" len="med"/>
              </a:ln>
              <a:effectLst/>
            </p:spPr>
            <p:txBody>
              <a:bodyPr/>
              <a:lstStyle/>
              <a:p>
                <a:endParaRPr lang="pl-PL"/>
              </a:p>
            </p:txBody>
          </p:sp>
          <p:sp>
            <p:nvSpPr>
              <p:cNvPr id="39" name="Line 26"/>
              <p:cNvSpPr>
                <a:spLocks noChangeShapeType="1"/>
              </p:cNvSpPr>
              <p:nvPr/>
            </p:nvSpPr>
            <p:spPr bwMode="auto">
              <a:xfrm flipV="1">
                <a:off x="2928" y="3072"/>
                <a:ext cx="1584" cy="288"/>
              </a:xfrm>
              <a:prstGeom prst="line">
                <a:avLst/>
              </a:prstGeom>
              <a:noFill/>
              <a:ln w="44450">
                <a:solidFill>
                  <a:srgbClr val="0000FF"/>
                </a:solidFill>
                <a:round/>
                <a:headEnd/>
                <a:tailEnd type="triangle" w="med" len="med"/>
              </a:ln>
              <a:effectLst/>
            </p:spPr>
            <p:txBody>
              <a:bodyPr/>
              <a:lstStyle/>
              <a:p>
                <a:endParaRPr lang="pl-PL"/>
              </a:p>
            </p:txBody>
          </p:sp>
        </p:grpSp>
      </p:grpSp>
    </p:spTree>
    <p:extLst>
      <p:ext uri="{BB962C8B-B14F-4D97-AF65-F5344CB8AC3E}">
        <p14:creationId xmlns:p14="http://schemas.microsoft.com/office/powerpoint/2010/main" val="339412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K-nearest neighbor methods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56</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graphicFrame>
        <p:nvGraphicFramePr>
          <p:cNvPr id="150530" name="Object 2"/>
          <p:cNvGraphicFramePr>
            <a:graphicFrameLocks noChangeAspect="1"/>
          </p:cNvGraphicFramePr>
          <p:nvPr/>
        </p:nvGraphicFramePr>
        <p:xfrm>
          <a:off x="992560" y="2204864"/>
          <a:ext cx="7848600" cy="3640138"/>
        </p:xfrm>
        <a:graphic>
          <a:graphicData uri="http://schemas.openxmlformats.org/presentationml/2006/ole">
            <mc:AlternateContent xmlns:mc="http://schemas.openxmlformats.org/markup-compatibility/2006">
              <mc:Choice xmlns:v="urn:schemas-microsoft-com:vml" Requires="v">
                <p:oleObj name="VISIO" r:id="rId2" imgW="9756360" imgH="4523760" progId="">
                  <p:embed/>
                </p:oleObj>
              </mc:Choice>
              <mc:Fallback>
                <p:oleObj name="VISIO" r:id="rId2" imgW="9756360" imgH="4523760" progId="">
                  <p:embed/>
                  <p:pic>
                    <p:nvPicPr>
                      <p:cNvPr id="15053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560" y="2204864"/>
                        <a:ext cx="7848600" cy="364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117347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Classification accuracy – confusion matrix</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57</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mc:AlternateContent xmlns:mc="http://schemas.openxmlformats.org/markup-compatibility/2006" xmlns:a14="http://schemas.microsoft.com/office/drawing/2010/main">
        <mc:Choice Requires="a14">
          <p:sp>
            <p:nvSpPr>
              <p:cNvPr id="9" name="Rectangle 3"/>
              <p:cNvSpPr txBox="1">
                <a:spLocks noChangeArrowheads="1"/>
              </p:cNvSpPr>
              <p:nvPr/>
            </p:nvSpPr>
            <p:spPr bwMode="auto">
              <a:xfrm>
                <a:off x="671811" y="1912640"/>
                <a:ext cx="8318500" cy="3604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1" u="none" strike="noStrike" kern="1200" cap="none" spc="0" normalizeH="0" baseline="0" noProof="0" dirty="0">
                  <a:ln>
                    <a:noFill/>
                  </a:ln>
                  <a:solidFill>
                    <a:schemeClr val="tx1"/>
                  </a:solidFill>
                  <a:effectLst/>
                  <a:uLnTx/>
                  <a:uFillTx/>
                  <a:latin typeface="Cambria Math" panose="02040503050406030204" pitchFamily="18"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sz="3200" i="1" dirty="0">
                  <a:latin typeface="Cambria Math" panose="02040503050406030204" pitchFamily="18" charset="0"/>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1" u="none" strike="noStrike" kern="1200" cap="none" spc="0" normalizeH="0" baseline="0" noProof="0" dirty="0">
                  <a:ln>
                    <a:noFill/>
                  </a:ln>
                  <a:solidFill>
                    <a:schemeClr val="tx1"/>
                  </a:solidFill>
                  <a:effectLst/>
                  <a:uLnTx/>
                  <a:uFillTx/>
                  <a:latin typeface="Cambria Math" panose="02040503050406030204" pitchFamily="18"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lang="en-US" sz="3200" i="1" dirty="0">
                  <a:latin typeface="Cambria Math" panose="02040503050406030204" pitchFamily="18" charset="0"/>
                </a:endParaRPr>
              </a:p>
              <a:p>
                <a:pPr marR="0" lvl="0" algn="l" defTabSz="914400" rtl="0" eaLnBrk="0" fontAlgn="base" latinLnBrk="0" hangingPunct="0">
                  <a:lnSpc>
                    <a:spcPct val="100000"/>
                  </a:lnSpc>
                  <a:spcBef>
                    <a:spcPct val="20000"/>
                  </a:spcBef>
                  <a:spcAft>
                    <a:spcPct val="0"/>
                  </a:spcAft>
                  <a:buClrTx/>
                  <a:buSzTx/>
                  <a:tabLst/>
                  <a:defRPr/>
                </a:pPr>
                <a:endParaRPr lang="en-US" sz="3200" i="1" dirty="0">
                  <a:latin typeface="Cambria Math" panose="02040503050406030204" pitchFamily="18" charset="0"/>
                </a:endParaRPr>
              </a:p>
              <a:p>
                <a:pPr marR="0" lvl="0" algn="l" defTabSz="914400" rtl="0" eaLnBrk="0" fontAlgn="base" latinLnBrk="0" hangingPunct="0">
                  <a:lnSpc>
                    <a:spcPct val="100000"/>
                  </a:lnSpc>
                  <a:spcBef>
                    <a:spcPct val="20000"/>
                  </a:spcBef>
                  <a:spcAft>
                    <a:spcPct val="0"/>
                  </a:spcAft>
                  <a:buClrTx/>
                  <a:buSzTx/>
                  <a:tabLst/>
                  <a:defRPr/>
                </a:pPr>
                <a14:m>
                  <m:oMathPara xmlns:m="http://schemas.openxmlformats.org/officeDocument/2006/math">
                    <m:oMathParaPr>
                      <m:jc m:val="centerGroup"/>
                    </m:oMathParaPr>
                    <m:oMath xmlns:m="http://schemas.openxmlformats.org/officeDocument/2006/math">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𝑎𝑐𝑐𝑢𝑟𝑎𝑐𝑦</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f>
                        <m:fPr>
                          <m:ctrlP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fPr>
                        <m:num>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𝑑</m:t>
                          </m:r>
                        </m:num>
                        <m:den>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𝑎</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𝑏</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sz="32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𝑑</m:t>
                          </m:r>
                        </m:den>
                      </m:f>
                    </m:oMath>
                  </m:oMathPara>
                </a14:m>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R="0" lvl="0" algn="l" defTabSz="914400" rtl="0" eaLnBrk="0" fontAlgn="base" latinLnBrk="0" hangingPunct="0">
                  <a:lnSpc>
                    <a:spcPct val="100000"/>
                  </a:lnSpc>
                  <a:spcBef>
                    <a:spcPct val="20000"/>
                  </a:spcBef>
                  <a:spcAft>
                    <a:spcPct val="0"/>
                  </a:spcAft>
                  <a:buClrTx/>
                  <a:buSzTx/>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mc:Choice>
        <mc:Fallback xmlns="">
          <p:sp>
            <p:nvSpPr>
              <p:cNvPr id="9" name="Rectangle 3"/>
              <p:cNvSpPr txBox="1">
                <a:spLocks noRot="1" noChangeAspect="1" noMove="1" noResize="1" noEditPoints="1" noAdjustHandles="1" noChangeArrowheads="1" noChangeShapeType="1" noTextEdit="1"/>
              </p:cNvSpPr>
              <p:nvPr/>
            </p:nvSpPr>
            <p:spPr bwMode="auto">
              <a:xfrm>
                <a:off x="671811" y="1912640"/>
                <a:ext cx="8318500" cy="3604592"/>
              </a:xfrm>
              <a:prstGeom prst="rect">
                <a:avLst/>
              </a:prstGeom>
              <a:blipFill>
                <a:blip r:embed="rId2"/>
                <a:stretch>
                  <a:fillRect b="-5922"/>
                </a:stretch>
              </a:blipFill>
              <a:ln w="9525">
                <a:noFill/>
                <a:miter lim="800000"/>
                <a:headEnd/>
                <a:tailEnd/>
              </a:ln>
            </p:spPr>
            <p:txBody>
              <a:bodyPr/>
              <a:lstStyle/>
              <a:p>
                <a:r>
                  <a:rPr lang="en-US">
                    <a:noFill/>
                  </a:rPr>
                  <a:t> </a:t>
                </a:r>
              </a:p>
            </p:txBody>
          </p:sp>
        </mc:Fallback>
      </mc:AlternateContent>
      <p:graphicFrame>
        <p:nvGraphicFramePr>
          <p:cNvPr id="10" name="Group 4"/>
          <p:cNvGraphicFramePr>
            <a:graphicFrameLocks noGrp="1"/>
          </p:cNvGraphicFramePr>
          <p:nvPr>
            <p:extLst>
              <p:ext uri="{D42A27DB-BD31-4B8C-83A1-F6EECF244321}">
                <p14:modId xmlns:p14="http://schemas.microsoft.com/office/powerpoint/2010/main" val="659292855"/>
              </p:ext>
            </p:extLst>
          </p:nvPr>
        </p:nvGraphicFramePr>
        <p:xfrm>
          <a:off x="1784648" y="1988840"/>
          <a:ext cx="6096000" cy="2794000"/>
        </p:xfrm>
        <a:graphic>
          <a:graphicData uri="http://schemas.openxmlformats.org/drawingml/2006/table">
            <a:tbl>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60400">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pl-PL" sz="1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pl-PL" sz="1800" b="0" i="0" u="none" strike="noStrike" cap="none" normalizeH="0" baseline="0" dirty="0">
                          <a:ln>
                            <a:noFill/>
                          </a:ln>
                          <a:solidFill>
                            <a:schemeClr val="tx1"/>
                          </a:solidFill>
                          <a:effectLst/>
                          <a:latin typeface="Arial" charset="0"/>
                        </a:rPr>
                        <a:t>P</a:t>
                      </a:r>
                      <a:r>
                        <a:rPr kumimoji="0" lang="en-US" sz="1800" b="0" i="0" u="none" strike="noStrike" cap="none" normalizeH="0" baseline="0" dirty="0">
                          <a:ln>
                            <a:noFill/>
                          </a:ln>
                          <a:solidFill>
                            <a:schemeClr val="tx1"/>
                          </a:solidFill>
                          <a:effectLst/>
                          <a:latin typeface="Arial" charset="0"/>
                        </a:rPr>
                        <a:t>REDICTED CLASS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hMerge="1">
                  <a:txBody>
                    <a:bodyPr/>
                    <a:lstStyle/>
                    <a:p>
                      <a:endParaRPr lang="pl-PL"/>
                    </a:p>
                  </a:txBody>
                  <a:tcPr/>
                </a:tc>
                <a:tc hMerge="1">
                  <a:txBody>
                    <a:bodyPr/>
                    <a:lstStyle/>
                    <a:p>
                      <a:endParaRPr lang="pl-PL"/>
                    </a:p>
                  </a:txBody>
                  <a:tcPr/>
                </a:tc>
                <a:extLst>
                  <a:ext uri="{0D108BD9-81ED-4DB2-BD59-A6C34878D82A}">
                    <a16:rowId xmlns:a16="http://schemas.microsoft.com/office/drawing/2014/main" val="10000"/>
                  </a:ext>
                </a:extLst>
              </a:tr>
              <a:tr h="685800">
                <a:tc rowSpan="3">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br>
                        <a:rPr kumimoji="0" lang="en-US" sz="1800" b="0" i="0" u="none" strike="noStrike" cap="none" normalizeH="0" baseline="0" dirty="0">
                          <a:ln>
                            <a:noFill/>
                          </a:ln>
                          <a:solidFill>
                            <a:schemeClr val="tx1"/>
                          </a:solidFill>
                          <a:effectLst/>
                          <a:latin typeface="Arial" charset="0"/>
                        </a:rPr>
                      </a:br>
                      <a:endParaRPr kumimoji="0" lang="en-US" sz="1800" b="0" i="0" u="none" strike="noStrike" cap="none" normalizeH="0" baseline="0" dirty="0">
                        <a:ln>
                          <a:noFill/>
                        </a:ln>
                        <a:solidFill>
                          <a:schemeClr val="tx1"/>
                        </a:solidFill>
                        <a:effectLst/>
                        <a:latin typeface="Arial" charset="0"/>
                      </a:endParaRPr>
                    </a:p>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ACTUAL</a:t>
                      </a:r>
                      <a:r>
                        <a:rPr kumimoji="0" lang="pl-PL" sz="1800" b="0" i="0" u="none" strike="noStrike" cap="none" normalizeH="0" baseline="0" dirty="0">
                          <a:ln>
                            <a:noFill/>
                          </a:ln>
                          <a:solidFill>
                            <a:schemeClr val="tx1"/>
                          </a:solidFill>
                          <a:effectLst/>
                          <a:latin typeface="Arial" charset="0"/>
                        </a:rPr>
                        <a:t> </a:t>
                      </a:r>
                      <a:r>
                        <a:rPr kumimoji="0" lang="en-US" sz="1800" b="0" i="0" u="none" strike="noStrike" cap="none" normalizeH="0" baseline="0" dirty="0">
                          <a:ln>
                            <a:noFill/>
                          </a:ln>
                          <a:solidFill>
                            <a:schemeClr val="tx1"/>
                          </a:solidFill>
                          <a:effectLst/>
                          <a:latin typeface="Arial"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endParaRPr kumimoji="0" lang="pl-PL"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3100">
                <a:tc vMerge="1">
                  <a:txBody>
                    <a:bodyPr/>
                    <a:lstStyle/>
                    <a:p>
                      <a:endParaRPr lang="pl-PL"/>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Class=Yes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a</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rgbClr val="FF0000"/>
                          </a:solidFill>
                          <a:effectLst/>
                          <a:latin typeface="Arial" charset="0"/>
                        </a:rPr>
                        <a:t>(TP)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a:ln>
                            <a:noFill/>
                          </a:ln>
                          <a:solidFill>
                            <a:schemeClr val="tx1"/>
                          </a:solidFill>
                          <a:effectLst/>
                          <a:latin typeface="Arial" charset="0"/>
                        </a:rPr>
                        <a:t>b</a:t>
                      </a:r>
                      <a:br>
                        <a:rPr kumimoji="0" lang="en-US" sz="1800" b="0" i="0" u="none" strike="noStrike" cap="none" normalizeH="0" baseline="0">
                          <a:ln>
                            <a:noFill/>
                          </a:ln>
                          <a:solidFill>
                            <a:schemeClr val="tx1"/>
                          </a:solidFill>
                          <a:effectLst/>
                          <a:latin typeface="Arial" charset="0"/>
                        </a:rPr>
                      </a:br>
                      <a:r>
                        <a:rPr kumimoji="0" lang="en-US" sz="1800" b="0" i="0" u="none" strike="noStrike" cap="none" normalizeH="0" baseline="0">
                          <a:ln>
                            <a:noFill/>
                          </a:ln>
                          <a:solidFill>
                            <a:srgbClr val="FF0000"/>
                          </a:solidFill>
                          <a:effectLst/>
                          <a:latin typeface="Arial" charset="0"/>
                        </a:rPr>
                        <a:t>(FN)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74700">
                <a:tc vMerge="1">
                  <a:txBody>
                    <a:bodyPr/>
                    <a:lstStyle/>
                    <a:p>
                      <a:endParaRPr lang="pl-PL"/>
                    </a:p>
                  </a:txBody>
                  <a:tcPr/>
                </a:tc>
                <a:tc>
                  <a:txBody>
                    <a:bodyPr/>
                    <a:lstStyle/>
                    <a:p>
                      <a:pPr marL="0" marR="0" lvl="0" indent="0" algn="l"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Class=No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c</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rgbClr val="FF0000"/>
                          </a:solidFill>
                          <a:effectLst/>
                          <a:latin typeface="Arial" charset="0"/>
                        </a:rPr>
                        <a:t>(FP)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10000"/>
                        </a:spcBef>
                        <a:spcAft>
                          <a:spcPts val="400"/>
                        </a:spcAft>
                        <a:buClr>
                          <a:srgbClr val="0C7B9C"/>
                        </a:buClr>
                        <a:buSzPct val="75000"/>
                        <a:buFont typeface="Monotype Sorts" pitchFamily="2" charset="2"/>
                        <a:buNone/>
                        <a:tabLst/>
                      </a:pPr>
                      <a:r>
                        <a:rPr kumimoji="0" lang="en-US" sz="1800" b="0" i="0" u="none" strike="noStrike" cap="none" normalizeH="0" baseline="0" dirty="0">
                          <a:ln>
                            <a:noFill/>
                          </a:ln>
                          <a:solidFill>
                            <a:schemeClr val="tx1"/>
                          </a:solidFill>
                          <a:effectLst/>
                          <a:latin typeface="Arial" charset="0"/>
                        </a:rPr>
                        <a:t>d</a:t>
                      </a:r>
                      <a:br>
                        <a:rPr kumimoji="0" lang="en-US" sz="1800" b="0" i="0" u="none" strike="noStrike" cap="none" normalizeH="0" baseline="0" dirty="0">
                          <a:ln>
                            <a:noFill/>
                          </a:ln>
                          <a:solidFill>
                            <a:schemeClr val="tx1"/>
                          </a:solidFill>
                          <a:effectLst/>
                          <a:latin typeface="Arial" charset="0"/>
                        </a:rPr>
                      </a:br>
                      <a:r>
                        <a:rPr kumimoji="0" lang="en-US" sz="1800" b="0" i="0" u="none" strike="noStrike" cap="none" normalizeH="0" baseline="0" dirty="0">
                          <a:ln>
                            <a:noFill/>
                          </a:ln>
                          <a:solidFill>
                            <a:srgbClr val="FF0000"/>
                          </a:solidFill>
                          <a:effectLst/>
                          <a:latin typeface="Arial" charset="0"/>
                        </a:rPr>
                        <a:t>(TN)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4344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Recall</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58</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9" name="Rectangle 3"/>
          <p:cNvSpPr txBox="1">
            <a:spLocks noChangeArrowheads="1"/>
          </p:cNvSpPr>
          <p:nvPr/>
        </p:nvSpPr>
        <p:spPr bwMode="auto">
          <a:xfrm>
            <a:off x="671811" y="1912640"/>
            <a:ext cx="8318500" cy="3604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3" name="Picture 2">
            <a:extLst>
              <a:ext uri="{FF2B5EF4-FFF2-40B4-BE49-F238E27FC236}">
                <a16:creationId xmlns:a16="http://schemas.microsoft.com/office/drawing/2014/main" id="{68D023C2-54AC-EB49-A1C5-601D11D0E53B}"/>
              </a:ext>
            </a:extLst>
          </p:cNvPr>
          <p:cNvPicPr>
            <a:picLocks noChangeAspect="1"/>
          </p:cNvPicPr>
          <p:nvPr/>
        </p:nvPicPr>
        <p:blipFill>
          <a:blip r:embed="rId2"/>
          <a:stretch>
            <a:fillRect/>
          </a:stretch>
        </p:blipFill>
        <p:spPr>
          <a:xfrm>
            <a:off x="1465958" y="1997158"/>
            <a:ext cx="6730206" cy="3939633"/>
          </a:xfrm>
          <a:prstGeom prst="rect">
            <a:avLst/>
          </a:prstGeom>
        </p:spPr>
      </p:pic>
    </p:spTree>
    <p:extLst>
      <p:ext uri="{BB962C8B-B14F-4D97-AF65-F5344CB8AC3E}">
        <p14:creationId xmlns:p14="http://schemas.microsoft.com/office/powerpoint/2010/main" val="395957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a:t>Precision</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59</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9" name="Rectangle 3"/>
          <p:cNvSpPr txBox="1">
            <a:spLocks noChangeArrowheads="1"/>
          </p:cNvSpPr>
          <p:nvPr/>
        </p:nvSpPr>
        <p:spPr bwMode="auto">
          <a:xfrm>
            <a:off x="671811" y="1912640"/>
            <a:ext cx="8318500" cy="3604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a:extLst>
              <a:ext uri="{FF2B5EF4-FFF2-40B4-BE49-F238E27FC236}">
                <a16:creationId xmlns:a16="http://schemas.microsoft.com/office/drawing/2014/main" id="{1B8F35E2-0B9D-6147-A510-5D608C3E958F}"/>
              </a:ext>
            </a:extLst>
          </p:cNvPr>
          <p:cNvPicPr>
            <a:picLocks noChangeAspect="1"/>
          </p:cNvPicPr>
          <p:nvPr/>
        </p:nvPicPr>
        <p:blipFill>
          <a:blip r:embed="rId2"/>
          <a:stretch>
            <a:fillRect/>
          </a:stretch>
        </p:blipFill>
        <p:spPr>
          <a:xfrm>
            <a:off x="1469133" y="2008039"/>
            <a:ext cx="6723856" cy="3844964"/>
          </a:xfrm>
          <a:prstGeom prst="rect">
            <a:avLst/>
          </a:prstGeom>
        </p:spPr>
      </p:pic>
    </p:spTree>
    <p:extLst>
      <p:ext uri="{BB962C8B-B14F-4D97-AF65-F5344CB8AC3E}">
        <p14:creationId xmlns:p14="http://schemas.microsoft.com/office/powerpoint/2010/main" val="395128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Clustering methods</a:t>
            </a:r>
            <a:endParaRPr lang="en-AU" sz="3600" dirty="0"/>
          </a:p>
        </p:txBody>
      </p:sp>
      <p:sp>
        <p:nvSpPr>
          <p:cNvPr id="6147" name="Espace réservé du contenu 2"/>
          <p:cNvSpPr>
            <a:spLocks noGrp="1"/>
          </p:cNvSpPr>
          <p:nvPr>
            <p:ph idx="1"/>
          </p:nvPr>
        </p:nvSpPr>
        <p:spPr>
          <a:xfrm>
            <a:off x="696913" y="1905000"/>
            <a:ext cx="8542367" cy="4116288"/>
          </a:xfrm>
        </p:spPr>
        <p:txBody>
          <a:bodyPr/>
          <a:lstStyle/>
          <a:p>
            <a:pPr marL="457200" indent="-457200" eaLnBrk="1" hangingPunct="1">
              <a:buNone/>
            </a:pPr>
            <a:r>
              <a:rPr lang="en-US" sz="2000" dirty="0"/>
              <a:t>Fundamental approaches to clustering</a:t>
            </a:r>
            <a:r>
              <a:rPr lang="pl-PL" sz="2000" dirty="0"/>
              <a:t>:</a:t>
            </a:r>
          </a:p>
          <a:p>
            <a:pPr marL="457200" indent="-457200" eaLnBrk="1" hangingPunct="1">
              <a:buNone/>
            </a:pPr>
            <a:endParaRPr lang="pl-PL" sz="2000" dirty="0"/>
          </a:p>
          <a:p>
            <a:pPr marL="457200" indent="-457200" eaLnBrk="1" hangingPunct="1">
              <a:buAutoNum type="alphaUcPeriod"/>
            </a:pPr>
            <a:r>
              <a:rPr lang="pl-PL" sz="2000" dirty="0"/>
              <a:t>K-</a:t>
            </a:r>
            <a:r>
              <a:rPr lang="pl-PL" sz="2000" dirty="0" err="1"/>
              <a:t>means</a:t>
            </a:r>
            <a:r>
              <a:rPr lang="pl-PL" sz="2000" dirty="0"/>
              <a:t> </a:t>
            </a:r>
            <a:r>
              <a:rPr lang="en-US" sz="2000" dirty="0"/>
              <a:t>and its variants</a:t>
            </a:r>
            <a:endParaRPr lang="pl-PL" sz="2000" dirty="0"/>
          </a:p>
          <a:p>
            <a:pPr marL="457200" indent="-457200" eaLnBrk="1" hangingPunct="1">
              <a:buAutoNum type="alphaUcPeriod"/>
            </a:pPr>
            <a:r>
              <a:rPr lang="en-US" sz="2000" dirty="0"/>
              <a:t>Hierarchical clustering</a:t>
            </a:r>
            <a:endParaRPr lang="pl-PL" sz="2000" dirty="0"/>
          </a:p>
          <a:p>
            <a:pPr marL="457200" indent="-457200" eaLnBrk="1" hangingPunct="1">
              <a:buAutoNum type="alphaUcPeriod"/>
            </a:pPr>
            <a:r>
              <a:rPr lang="en-US" sz="2000" dirty="0"/>
              <a:t>Density-based clustering</a:t>
            </a:r>
            <a:endParaRPr lang="pl-PL" sz="2000" dirty="0"/>
          </a:p>
          <a:p>
            <a:pPr marL="457200" indent="-457200" eaLnBrk="1" hangingPunct="1">
              <a:buAutoNum type="alphaUcPeriod"/>
            </a:pPr>
            <a:endParaRPr lang="pl-PL" sz="2000" dirty="0"/>
          </a:p>
          <a:p>
            <a:pPr marL="0" indent="0" eaLnBrk="1" hangingPunct="1">
              <a:buNone/>
            </a:pPr>
            <a:r>
              <a:rPr lang="en-US" sz="2000" dirty="0"/>
              <a:t>In the course of this lecture you will get familiar with k-means algorithm, hierarchical methods and DBSCAN – the most popular density-based algorithm</a:t>
            </a:r>
            <a:endParaRPr lang="pl-PL" sz="2000" dirty="0"/>
          </a:p>
          <a:p>
            <a:pPr marL="0" indent="0" eaLnBrk="1" hangingPunct="1">
              <a:buNone/>
            </a:pPr>
            <a:endParaRPr lang="pl-PL" sz="2000" dirty="0"/>
          </a:p>
          <a:p>
            <a:pPr marL="0" indent="0" eaLnBrk="1" hangingPunct="1">
              <a:buNone/>
            </a:pPr>
            <a:r>
              <a:rPr lang="en-US" sz="2000" dirty="0"/>
              <a:t>We will also take a brief look at clustering evaluation measures. </a:t>
            </a:r>
            <a:endParaRPr lang="pl-PL" sz="20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6</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147">
                                            <p:txEl>
                                              <p:pRg st="0" end="0"/>
                                            </p:txEl>
                                          </p:spTgt>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6147">
                                            <p:txEl>
                                              <p:pRg st="2" end="2"/>
                                            </p:txEl>
                                          </p:spTgt>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6147">
                                            <p:txEl>
                                              <p:pRg st="3" end="3"/>
                                            </p:txEl>
                                          </p:spTgt>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6147">
                                            <p:txEl>
                                              <p:pRg st="4" end="4"/>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147">
                                            <p:txEl>
                                              <p:pRg st="6" end="6"/>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P spid="6147" grpId="0" uiExpand="1" build="p" autoUpdateAnimBg="0" advAuto="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a:t>ROC </a:t>
            </a:r>
            <a:r>
              <a:rPr lang="pl-PL" sz="3600" dirty="0" err="1"/>
              <a:t>curve</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60</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9" name="Rectangle 3"/>
          <p:cNvSpPr txBox="1">
            <a:spLocks noChangeArrowheads="1"/>
          </p:cNvSpPr>
          <p:nvPr/>
        </p:nvSpPr>
        <p:spPr bwMode="auto">
          <a:xfrm>
            <a:off x="671811" y="1840632"/>
            <a:ext cx="8318500" cy="36045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eaLnBrk="0" hangingPunct="0">
              <a:spcBef>
                <a:spcPct val="20000"/>
              </a:spcBef>
              <a:defRPr/>
            </a:pPr>
            <a:r>
              <a:rPr lang="en-GB" sz="2000" dirty="0"/>
              <a:t>In classification, we usually look for the golden mean between achieving high precision and sensitivity. The overall classifier performance, summarized for all possible threshold values, is determined by the receiver-operator-curve (ROC). </a:t>
            </a:r>
          </a:p>
          <a:p>
            <a:pPr algn="just" eaLnBrk="0" hangingPunct="0">
              <a:spcBef>
                <a:spcPct val="20000"/>
              </a:spcBef>
              <a:defRPr/>
            </a:pPr>
            <a:endParaRPr lang="en-GB" sz="2000" dirty="0"/>
          </a:p>
          <a:p>
            <a:pPr algn="just" eaLnBrk="0" hangingPunct="0">
              <a:spcBef>
                <a:spcPct val="20000"/>
              </a:spcBef>
              <a:defRPr/>
            </a:pPr>
            <a:r>
              <a:rPr lang="en-GB" sz="2000" dirty="0"/>
              <a:t>The name "ROC" is historical and is derived from the theory of communication. ROC curves are used to test how well the classifier can separate positive and negative examples and to determine the best threshold to separate them. </a:t>
            </a:r>
            <a:endParaRPr lang="en-US" sz="2000" dirty="0">
              <a:latin typeface="+mn-lt"/>
            </a:endParaRPr>
          </a:p>
        </p:txBody>
      </p:sp>
    </p:spTree>
    <p:extLst>
      <p:ext uri="{BB962C8B-B14F-4D97-AF65-F5344CB8AC3E}">
        <p14:creationId xmlns:p14="http://schemas.microsoft.com/office/powerpoint/2010/main" val="336869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Area</a:t>
            </a:r>
            <a:r>
              <a:rPr lang="pl-PL" sz="3600" dirty="0"/>
              <a:t> Under </a:t>
            </a:r>
            <a:r>
              <a:rPr lang="pl-PL" sz="3600" dirty="0" err="1"/>
              <a:t>Curve</a:t>
            </a:r>
            <a:r>
              <a:rPr lang="pl-PL" sz="3600" dirty="0"/>
              <a:t> (AUC)</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61</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174086" name="Picture 6" descr="Image for post">
            <a:extLst>
              <a:ext uri="{FF2B5EF4-FFF2-40B4-BE49-F238E27FC236}">
                <a16:creationId xmlns:a16="http://schemas.microsoft.com/office/drawing/2014/main" id="{F7D24D7F-6033-A84D-A0BD-6D26AF91A8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101" t="15350" r="12201" b="12200"/>
          <a:stretch/>
        </p:blipFill>
        <p:spPr bwMode="auto">
          <a:xfrm>
            <a:off x="2864768" y="1930455"/>
            <a:ext cx="4464496" cy="4162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780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a:t>Training </a:t>
            </a:r>
            <a:r>
              <a:rPr lang="pl-PL" sz="3600" dirty="0" err="1"/>
              <a:t>process</a:t>
            </a:r>
            <a:r>
              <a:rPr lang="pl-PL" sz="3600" dirty="0"/>
              <a:t> – cross-</a:t>
            </a:r>
            <a:r>
              <a:rPr lang="pl-PL" sz="3600" dirty="0" err="1"/>
              <a:t>validation</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62</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176130" name="Picture 2">
            <a:extLst>
              <a:ext uri="{FF2B5EF4-FFF2-40B4-BE49-F238E27FC236}">
                <a16:creationId xmlns:a16="http://schemas.microsoft.com/office/drawing/2014/main" id="{32DCCDA0-9562-724B-9DA0-CCE54AD130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370" y="2355582"/>
            <a:ext cx="7661259" cy="312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93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200" dirty="0"/>
              <a:t>K-</a:t>
            </a:r>
            <a:r>
              <a:rPr lang="pl-PL" sz="3200" dirty="0" err="1"/>
              <a:t>fold</a:t>
            </a:r>
            <a:r>
              <a:rPr lang="pl-PL" sz="3200" dirty="0"/>
              <a:t> cross-</a:t>
            </a:r>
            <a:r>
              <a:rPr lang="pl-PL" sz="3200" dirty="0" err="1"/>
              <a:t>validation</a:t>
            </a:r>
            <a:r>
              <a:rPr lang="pl-PL" sz="3200" dirty="0"/>
              <a:t> </a:t>
            </a:r>
            <a:endParaRPr lang="en-AU" sz="32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63</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3" name="Rectangle 2">
            <a:extLst>
              <a:ext uri="{FF2B5EF4-FFF2-40B4-BE49-F238E27FC236}">
                <a16:creationId xmlns:a16="http://schemas.microsoft.com/office/drawing/2014/main" id="{0BAB81F1-6778-974D-9195-4DB5FF218B08}"/>
              </a:ext>
            </a:extLst>
          </p:cNvPr>
          <p:cNvSpPr/>
          <p:nvPr/>
        </p:nvSpPr>
        <p:spPr>
          <a:xfrm>
            <a:off x="704528" y="1988840"/>
            <a:ext cx="8352928" cy="3785652"/>
          </a:xfrm>
          <a:prstGeom prst="rect">
            <a:avLst/>
          </a:prstGeom>
        </p:spPr>
        <p:txBody>
          <a:bodyPr wrap="square">
            <a:spAutoFit/>
          </a:bodyPr>
          <a:lstStyle/>
          <a:p>
            <a:pPr marL="342900" indent="-342900">
              <a:buFont typeface="Arial" panose="020B0604020202020204" pitchFamily="34" charset="0"/>
              <a:buChar char="•"/>
            </a:pPr>
            <a:r>
              <a:rPr lang="en-GB" sz="2000" dirty="0"/>
              <a:t>It enables the use of the entire data set both for training and for model validation.</a:t>
            </a:r>
          </a:p>
          <a:p>
            <a:pPr marL="342900" indent="-342900">
              <a:buFont typeface="Arial" panose="020B0604020202020204" pitchFamily="34" charset="0"/>
              <a:buChar char="•"/>
            </a:pPr>
            <a:r>
              <a:rPr lang="en-GB" sz="2000" dirty="0"/>
              <a:t>It is used to determine the quality of the model already during its adaptation / learning in order to eliminate the problem of overfitting. </a:t>
            </a:r>
          </a:p>
          <a:p>
            <a:pPr marL="342900" indent="-342900">
              <a:buFont typeface="Arial" panose="020B0604020202020204" pitchFamily="34" charset="0"/>
              <a:buChar char="•"/>
            </a:pPr>
            <a:r>
              <a:rPr lang="en-GB" sz="2000" dirty="0"/>
              <a:t>It consists in dividing the training set into k parallel subsets, of which k-1 is used for model training / adaptation (as a training set), and 1 subset is used to validate the model (validation set). </a:t>
            </a:r>
          </a:p>
          <a:p>
            <a:pPr marL="342900" indent="-342900">
              <a:buFont typeface="Arial" panose="020B0604020202020204" pitchFamily="34" charset="0"/>
              <a:buChar char="•"/>
            </a:pPr>
            <a:r>
              <a:rPr lang="en-GB" sz="2000" dirty="0"/>
              <a:t>The selection of the parameter k depends on the size of the data set and its type. For large sets - small k, for smaller data sets - larger k values, so as not to reduce the training set. </a:t>
            </a:r>
          </a:p>
          <a:p>
            <a:pPr marL="342900" indent="-342900">
              <a:buFont typeface="Arial" panose="020B0604020202020204" pitchFamily="34" charset="0"/>
              <a:buChar char="•"/>
            </a:pPr>
            <a:r>
              <a:rPr lang="en-GB" sz="2000" dirty="0"/>
              <a:t>It is important to ensure a division proportional to their number and the representation of individual classes. </a:t>
            </a:r>
            <a:endParaRPr lang="en-GB" sz="2000" dirty="0">
              <a:latin typeface="Calibri" panose="020F0502020204030204" pitchFamily="34" charset="0"/>
            </a:endParaRPr>
          </a:p>
        </p:txBody>
      </p:sp>
    </p:spTree>
    <p:extLst>
      <p:ext uri="{BB962C8B-B14F-4D97-AF65-F5344CB8AC3E}">
        <p14:creationId xmlns:p14="http://schemas.microsoft.com/office/powerpoint/2010/main" val="186506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Titre 1"/>
          <p:cNvSpPr>
            <a:spLocks noGrp="1"/>
          </p:cNvSpPr>
          <p:nvPr>
            <p:ph type="ctrTitle"/>
          </p:nvPr>
        </p:nvSpPr>
        <p:spPr>
          <a:xfrm>
            <a:off x="742950" y="1655763"/>
            <a:ext cx="8420100" cy="915987"/>
          </a:xfrm>
        </p:spPr>
        <p:txBody>
          <a:bodyPr/>
          <a:lstStyle/>
          <a:p>
            <a:pPr eaLnBrk="1" hangingPunct="1"/>
            <a:r>
              <a:rPr lang="en-US" sz="3200" dirty="0">
                <a:solidFill>
                  <a:schemeClr val="bg1"/>
                </a:solidFill>
              </a:rPr>
              <a:t>Thank you for your attention!</a:t>
            </a:r>
            <a:endParaRPr lang="en-AU" sz="3200" dirty="0">
              <a:solidFill>
                <a:schemeClr val="bg1"/>
              </a:solidFill>
            </a:endParaRPr>
          </a:p>
        </p:txBody>
      </p:sp>
    </p:spTree>
    <p:extLst>
      <p:ext uri="{BB962C8B-B14F-4D97-AF65-F5344CB8AC3E}">
        <p14:creationId xmlns:p14="http://schemas.microsoft.com/office/powerpoint/2010/main" val="338623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a:t>K-</a:t>
            </a:r>
            <a:r>
              <a:rPr lang="en-US" sz="3600" dirty="0"/>
              <a:t>means algorithm</a:t>
            </a:r>
            <a:r>
              <a:rPr lang="pl-PL" sz="3600" dirty="0"/>
              <a:t> (</a:t>
            </a:r>
            <a:r>
              <a:rPr lang="pl-PL" sz="3600" dirty="0" err="1"/>
              <a:t>MacQueen</a:t>
            </a:r>
            <a:r>
              <a:rPr lang="pl-PL" sz="3600" dirty="0"/>
              <a:t>, 1967)</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7</a:t>
            </a:fld>
            <a:endParaRPr lang="en-AU" dirty="0"/>
          </a:p>
        </p:txBody>
      </p:sp>
      <p:sp>
        <p:nvSpPr>
          <p:cNvPr id="5" name="Symbol zastępczy zawartości 4"/>
          <p:cNvSpPr>
            <a:spLocks noGrp="1"/>
          </p:cNvSpPr>
          <p:nvPr>
            <p:ph idx="1"/>
          </p:nvPr>
        </p:nvSpPr>
        <p:spPr>
          <a:xfrm>
            <a:off x="646112" y="1844824"/>
            <a:ext cx="8915400" cy="4525963"/>
          </a:xfrm>
        </p:spPr>
        <p:txBody>
          <a:bodyPr/>
          <a:lstStyle/>
          <a:p>
            <a:pPr>
              <a:buNone/>
            </a:pPr>
            <a:r>
              <a:rPr lang="pl-PL" sz="2100" dirty="0"/>
              <a:t>1. </a:t>
            </a:r>
            <a:r>
              <a:rPr lang="en-US" sz="2100" dirty="0"/>
              <a:t>Assume number of clusters</a:t>
            </a:r>
            <a:r>
              <a:rPr lang="pl-PL" sz="2100" dirty="0"/>
              <a:t> </a:t>
            </a:r>
            <a:r>
              <a:rPr lang="pl-PL" sz="2100" i="1" dirty="0"/>
              <a:t>k.</a:t>
            </a:r>
          </a:p>
          <a:p>
            <a:pPr>
              <a:buNone/>
            </a:pPr>
            <a:r>
              <a:rPr lang="pl-PL" sz="2100" dirty="0"/>
              <a:t>2. </a:t>
            </a:r>
            <a:r>
              <a:rPr lang="en-US" sz="2100" dirty="0"/>
              <a:t>Randomly generate clusters’ centers locations </a:t>
            </a:r>
            <a:r>
              <a:rPr lang="pl-PL" sz="2100" i="1" dirty="0"/>
              <a:t>µ</a:t>
            </a:r>
            <a:r>
              <a:rPr lang="pl-PL" sz="2100" i="1" baseline="-25000" dirty="0"/>
              <a:t>i</a:t>
            </a:r>
            <a:r>
              <a:rPr lang="pl-PL" sz="2100" i="1" dirty="0"/>
              <a:t> </a:t>
            </a:r>
            <a:r>
              <a:rPr lang="en-US" sz="2100" i="1" dirty="0"/>
              <a:t>, </a:t>
            </a:r>
            <a:r>
              <a:rPr lang="en-US" sz="2100" i="1" dirty="0" err="1"/>
              <a:t>i</a:t>
            </a:r>
            <a:r>
              <a:rPr lang="en-US" sz="2100" i="1" dirty="0"/>
              <a:t>=1,…,k</a:t>
            </a:r>
            <a:r>
              <a:rPr lang="pl-PL" sz="2100" i="1" dirty="0"/>
              <a:t>.</a:t>
            </a:r>
          </a:p>
          <a:p>
            <a:pPr>
              <a:buNone/>
            </a:pPr>
            <a:r>
              <a:rPr lang="pl-PL" sz="2100" dirty="0"/>
              <a:t>3. </a:t>
            </a:r>
            <a:r>
              <a:rPr lang="en-US" sz="2100" dirty="0"/>
              <a:t>Assign all data elements to the clusters with the closest center</a:t>
            </a:r>
            <a:r>
              <a:rPr lang="pl-PL" sz="2100" dirty="0"/>
              <a:t>.</a:t>
            </a:r>
          </a:p>
          <a:p>
            <a:pPr marL="268288" indent="-268288">
              <a:buNone/>
            </a:pPr>
            <a:r>
              <a:rPr lang="pl-PL" sz="2100" dirty="0"/>
              <a:t>4. </a:t>
            </a:r>
            <a:r>
              <a:rPr lang="en-US" sz="2100" dirty="0"/>
              <a:t>Determine location of new clusters’ centers as means of points assigned to each of them</a:t>
            </a:r>
            <a:r>
              <a:rPr lang="pl-PL" sz="2100" dirty="0"/>
              <a:t>.</a:t>
            </a:r>
          </a:p>
          <a:p>
            <a:pPr marL="268288" indent="-268288">
              <a:buNone/>
            </a:pPr>
            <a:r>
              <a:rPr lang="pl-PL" sz="2100" dirty="0"/>
              <a:t>5. </a:t>
            </a:r>
            <a:r>
              <a:rPr lang="en-US" sz="2100" dirty="0"/>
              <a:t>Repeat steps 3-4 until in 4 no change in </a:t>
            </a:r>
            <a:r>
              <a:rPr lang="en-US" sz="2100" dirty="0" err="1"/>
              <a:t>assignement</a:t>
            </a:r>
            <a:r>
              <a:rPr lang="en-US" sz="2100" dirty="0"/>
              <a:t> of points into clusters was made</a:t>
            </a:r>
            <a:r>
              <a:rPr lang="pl-PL" sz="2100" dirty="0"/>
              <a:t>.</a:t>
            </a:r>
          </a:p>
          <a:p>
            <a:pPr marL="0" indent="0">
              <a:buNone/>
            </a:pPr>
            <a:r>
              <a:rPr lang="pl-PL" sz="2100" dirty="0" err="1"/>
              <a:t>Efe</a:t>
            </a:r>
            <a:r>
              <a:rPr lang="en-US" sz="2100" dirty="0" err="1"/>
              <a:t>ctively</a:t>
            </a:r>
            <a:r>
              <a:rPr lang="pl-PL" sz="2100" dirty="0"/>
              <a:t> K-</a:t>
            </a:r>
            <a:r>
              <a:rPr lang="en-US" sz="2100" dirty="0"/>
              <a:t>means locally minimizes the following cost indicator:</a:t>
            </a:r>
            <a:endParaRPr lang="pl-PL" sz="2100" dirty="0"/>
          </a:p>
          <a:p>
            <a:pPr marL="0" indent="0">
              <a:buNone/>
            </a:pPr>
            <a:endParaRPr lang="pl-PL" sz="2100" dirty="0"/>
          </a:p>
          <a:p>
            <a:pPr marL="0" indent="0" algn="r">
              <a:buNone/>
              <a:tabLst>
                <a:tab pos="6369050" algn="l"/>
              </a:tabLst>
            </a:pPr>
            <a:endParaRPr lang="pl-PL" sz="2100" dirty="0"/>
          </a:p>
          <a:p>
            <a:pPr marL="0" indent="0">
              <a:buNone/>
              <a:tabLst>
                <a:tab pos="6999288" algn="l"/>
              </a:tabLst>
            </a:pPr>
            <a:r>
              <a:rPr lang="pl-PL" sz="2100" dirty="0"/>
              <a:t>	</a:t>
            </a:r>
            <a:endParaRPr lang="pl-PL" sz="1600" dirty="0"/>
          </a:p>
        </p:txBody>
      </p:sp>
      <p:graphicFrame>
        <p:nvGraphicFramePr>
          <p:cNvPr id="2" name="Object 4">
            <a:hlinkClick r:id="rId4"/>
          </p:cNvPr>
          <p:cNvGraphicFramePr>
            <a:graphicFrameLocks noChangeAspect="1"/>
          </p:cNvGraphicFramePr>
          <p:nvPr/>
        </p:nvGraphicFramePr>
        <p:xfrm>
          <a:off x="1280592" y="5085184"/>
          <a:ext cx="7299325" cy="1055688"/>
        </p:xfrm>
        <a:graphic>
          <a:graphicData uri="http://schemas.openxmlformats.org/presentationml/2006/ole">
            <mc:AlternateContent xmlns:mc="http://schemas.openxmlformats.org/markup-compatibility/2006">
              <mc:Choice xmlns:v="urn:schemas-microsoft-com:vml" Requires="v">
                <p:oleObj name="Dokument" r:id="rId5" imgW="7472918" imgH="1092795" progId="Word.Document.12">
                  <p:embed/>
                </p:oleObj>
              </mc:Choice>
              <mc:Fallback>
                <p:oleObj name="Dokument" r:id="rId5" imgW="7472918" imgH="1092795" progId="Word.Document.12">
                  <p:embed/>
                  <p:pic>
                    <p:nvPicPr>
                      <p:cNvPr id="2" name="Object 4">
                        <a:hlinkClick r:id="rId4"/>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5085184"/>
                        <a:ext cx="7299325"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par>
                                <p:cTn id="29" presetID="1" presetClass="entr" presetSubtype="0" fill="hold" nodeType="withEffect">
                                  <p:stCondLst>
                                    <p:cond delay="0"/>
                                  </p:stCondLst>
                                  <p:childTnLst>
                                    <p:set>
                                      <p:cBhvr>
                                        <p:cTn id="3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Initial conditions problem </a:t>
            </a:r>
            <a:r>
              <a:rPr lang="pl-PL" sz="3600" dirty="0"/>
              <a:t>1/2</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8</a:t>
            </a:fld>
            <a:endParaRPr lang="en-AU" dirty="0"/>
          </a:p>
        </p:txBody>
      </p:sp>
      <p:pic>
        <p:nvPicPr>
          <p:cNvPr id="10"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91915" y="2016673"/>
            <a:ext cx="2554733" cy="1916383"/>
          </a:xfrm>
          <a:prstGeom prst="rect">
            <a:avLst/>
          </a:prstGeom>
          <a:noFill/>
          <a:ln w="12700">
            <a:noFill/>
            <a:miter lim="800000"/>
            <a:headEnd/>
            <a:tailEnd/>
          </a:ln>
        </p:spPr>
      </p:pic>
      <p:pic>
        <p:nvPicPr>
          <p:cNvPr id="1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35115" y="2016673"/>
            <a:ext cx="2554733" cy="1916383"/>
          </a:xfrm>
          <a:prstGeom prst="rect">
            <a:avLst/>
          </a:prstGeom>
          <a:noFill/>
          <a:ln w="12700">
            <a:noFill/>
            <a:miter lim="800000"/>
            <a:headEnd/>
            <a:tailEnd/>
          </a:ln>
        </p:spPr>
      </p:pic>
      <p:pic>
        <p:nvPicPr>
          <p:cNvPr id="12"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430715" y="2016673"/>
            <a:ext cx="2554733" cy="1916383"/>
          </a:xfrm>
          <a:prstGeom prst="rect">
            <a:avLst/>
          </a:prstGeom>
          <a:noFill/>
          <a:ln w="12700">
            <a:noFill/>
            <a:miter lim="800000"/>
            <a:headEnd/>
            <a:tailEnd/>
          </a:ln>
        </p:spPr>
      </p:pic>
      <p:pic>
        <p:nvPicPr>
          <p:cNvPr id="13"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91915" y="4221088"/>
            <a:ext cx="2554733" cy="1916383"/>
          </a:xfrm>
          <a:prstGeom prst="rect">
            <a:avLst/>
          </a:prstGeom>
          <a:noFill/>
          <a:ln w="12700">
            <a:noFill/>
            <a:miter lim="800000"/>
            <a:headEnd/>
            <a:tailEnd/>
          </a:ln>
        </p:spPr>
      </p:pic>
      <p:pic>
        <p:nvPicPr>
          <p:cNvPr id="14"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35115" y="4221088"/>
            <a:ext cx="2554733" cy="1916383"/>
          </a:xfrm>
          <a:prstGeom prst="rect">
            <a:avLst/>
          </a:prstGeom>
          <a:noFill/>
          <a:ln w="12700">
            <a:noFill/>
            <a:miter lim="800000"/>
            <a:headEnd/>
            <a:tailEnd/>
          </a:ln>
        </p:spPr>
      </p:pic>
      <p:pic>
        <p:nvPicPr>
          <p:cNvPr id="15" name="Picture 9"/>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430715" y="4221088"/>
            <a:ext cx="2554733" cy="1916383"/>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Initial conditions problem </a:t>
            </a:r>
            <a:r>
              <a:rPr lang="pl-PL" sz="3600" dirty="0"/>
              <a:t>2/2</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9</a:t>
            </a:fld>
            <a:endParaRPr lang="en-AU" dirty="0"/>
          </a:p>
        </p:txBody>
      </p:sp>
      <p:pic>
        <p:nvPicPr>
          <p:cNvPr id="16" name="Picture 4"/>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655440" y="1938263"/>
            <a:ext cx="2593821" cy="1945704"/>
          </a:xfrm>
          <a:prstGeom prst="rect">
            <a:avLst/>
          </a:prstGeom>
          <a:noFill/>
          <a:ln w="12700">
            <a:noFill/>
            <a:miter lim="800000"/>
            <a:headEnd/>
            <a:tailEnd/>
          </a:ln>
        </p:spPr>
      </p:pic>
      <p:pic>
        <p:nvPicPr>
          <p:cNvPr id="1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703440" y="1938263"/>
            <a:ext cx="2593821" cy="1945704"/>
          </a:xfrm>
          <a:prstGeom prst="rect">
            <a:avLst/>
          </a:prstGeom>
          <a:noFill/>
          <a:ln w="12700">
            <a:noFill/>
            <a:miter lim="800000"/>
            <a:headEnd/>
            <a:tailEnd/>
          </a:ln>
        </p:spPr>
      </p:pic>
      <p:pic>
        <p:nvPicPr>
          <p:cNvPr id="1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20552" y="4219600"/>
            <a:ext cx="2593821" cy="1945704"/>
          </a:xfrm>
          <a:prstGeom prst="rect">
            <a:avLst/>
          </a:prstGeom>
          <a:noFill/>
          <a:ln w="12700">
            <a:noFill/>
            <a:miter lim="800000"/>
            <a:headEnd/>
            <a:tailEnd/>
          </a:ln>
        </p:spPr>
      </p:pic>
      <p:pic>
        <p:nvPicPr>
          <p:cNvPr id="19"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87552" y="4219600"/>
            <a:ext cx="2593821" cy="1945704"/>
          </a:xfrm>
          <a:prstGeom prst="rect">
            <a:avLst/>
          </a:prstGeom>
          <a:noFill/>
          <a:ln w="12700">
            <a:noFill/>
            <a:miter lim="800000"/>
            <a:headEnd/>
            <a:tailEnd/>
          </a:ln>
        </p:spPr>
      </p:pic>
      <p:pic>
        <p:nvPicPr>
          <p:cNvPr id="20"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559352" y="4219600"/>
            <a:ext cx="2593821" cy="1945704"/>
          </a:xfrm>
          <a:prstGeom prst="rect">
            <a:avLst/>
          </a:prstGeom>
          <a:noFill/>
          <a:ln w="12700">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500"/>
                                        <p:tgtEl>
                                          <p:spTgt spid="6146"/>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p:bldLst>
  </p:timing>
</p:sld>
</file>

<file path=ppt/theme/theme1.xml><?xml version="1.0" encoding="utf-8"?>
<a:theme xmlns:a="http://schemas.openxmlformats.org/drawingml/2006/main" name="16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59001F82A48549B2C87D4B85E10F74" ma:contentTypeVersion="2" ma:contentTypeDescription="Create a new document." ma:contentTypeScope="" ma:versionID="59a473468fe4c112cca8b545a39e211e">
  <xsd:schema xmlns:xsd="http://www.w3.org/2001/XMLSchema" xmlns:xs="http://www.w3.org/2001/XMLSchema" xmlns:p="http://schemas.microsoft.com/office/2006/metadata/properties" xmlns:ns2="c79184c8-11a9-4643-ad53-4d2e73084b59" targetNamespace="http://schemas.microsoft.com/office/2006/metadata/properties" ma:root="true" ma:fieldsID="72dcef3cdbd5b9caf5f5be6ac096e044" ns2:_="">
    <xsd:import namespace="c79184c8-11a9-4643-ad53-4d2e73084b5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184c8-11a9-4643-ad53-4d2e73084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4F461A1-39EE-46EB-868B-56B53051AF08}"/>
</file>

<file path=customXml/itemProps2.xml><?xml version="1.0" encoding="utf-8"?>
<ds:datastoreItem xmlns:ds="http://schemas.openxmlformats.org/officeDocument/2006/customXml" ds:itemID="{8E82C739-8AEC-4AE0-AAAF-F54FE3F3F7DD}"/>
</file>

<file path=customXml/itemProps3.xml><?xml version="1.0" encoding="utf-8"?>
<ds:datastoreItem xmlns:ds="http://schemas.openxmlformats.org/officeDocument/2006/customXml" ds:itemID="{607AC0D5-8F0B-4F6E-A413-3A39CB6088EB}"/>
</file>

<file path=docProps/app.xml><?xml version="1.0" encoding="utf-8"?>
<Properties xmlns="http://schemas.openxmlformats.org/officeDocument/2006/extended-properties" xmlns:vt="http://schemas.openxmlformats.org/officeDocument/2006/docPropsVTypes">
  <Template>162</Template>
  <TotalTime>4607</TotalTime>
  <Words>3019</Words>
  <Application>Microsoft Office PowerPoint</Application>
  <PresentationFormat>A4 Paper (210x297 mm)</PresentationFormat>
  <Paragraphs>611</Paragraphs>
  <Slides>64</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7</vt:i4>
      </vt:variant>
      <vt:variant>
        <vt:lpstr>Slide Titles</vt:lpstr>
      </vt:variant>
      <vt:variant>
        <vt:i4>64</vt:i4>
      </vt:variant>
    </vt:vector>
  </HeadingPairs>
  <TitlesOfParts>
    <vt:vector size="78" baseType="lpstr">
      <vt:lpstr>Arial</vt:lpstr>
      <vt:lpstr>Calibri</vt:lpstr>
      <vt:lpstr>Cambria Math</vt:lpstr>
      <vt:lpstr>Monotype Sorts</vt:lpstr>
      <vt:lpstr>Tahoma</vt:lpstr>
      <vt:lpstr>Times New Roman</vt:lpstr>
      <vt:lpstr>162</vt:lpstr>
      <vt:lpstr>Dokument</vt:lpstr>
      <vt:lpstr>VISIO</vt:lpstr>
      <vt:lpstr>Visio</vt:lpstr>
      <vt:lpstr>Document</vt:lpstr>
      <vt:lpstr>Equation</vt:lpstr>
      <vt:lpstr>Równanie</vt:lpstr>
      <vt:lpstr>Worksheet</vt:lpstr>
      <vt:lpstr>Cluster analysis, classification</vt:lpstr>
      <vt:lpstr>Task of clustering</vt:lpstr>
      <vt:lpstr>Let’s see it</vt:lpstr>
      <vt:lpstr>Subjectivity in clustering</vt:lpstr>
      <vt:lpstr>How many clusters?</vt:lpstr>
      <vt:lpstr>Clustering methods</vt:lpstr>
      <vt:lpstr>K-means algorithm (MacQueen, 1967)</vt:lpstr>
      <vt:lpstr>Initial conditions problem 1/2</vt:lpstr>
      <vt:lpstr>Initial conditions problem 2/2</vt:lpstr>
      <vt:lpstr>Other limitations – uneven cluster sizes</vt:lpstr>
      <vt:lpstr>Other limitations – different densities</vt:lpstr>
      <vt:lpstr>Other limitations – irregular shapes</vt:lpstr>
      <vt:lpstr>Irregular shapes – set higher k</vt:lpstr>
      <vt:lpstr>Hierarchical clustering (Jardine, Sibson, 1971)</vt:lpstr>
      <vt:lpstr>Few words of introduction…</vt:lpstr>
      <vt:lpstr>Initial solution</vt:lpstr>
      <vt:lpstr>After some iterations</vt:lpstr>
      <vt:lpstr>How it happened?</vt:lpstr>
      <vt:lpstr>What to do with the matrix?</vt:lpstr>
      <vt:lpstr>Few solutions</vt:lpstr>
      <vt:lpstr>Few solutions</vt:lpstr>
      <vt:lpstr>Few solutions</vt:lpstr>
      <vt:lpstr>Few solutions</vt:lpstr>
      <vt:lpstr>Comparison</vt:lpstr>
      <vt:lpstr>DBSCAN algorithm (Ester et al., 1996)</vt:lpstr>
      <vt:lpstr>DBSCAN algorithm</vt:lpstr>
      <vt:lpstr>How to evaluate clustering result?</vt:lpstr>
      <vt:lpstr>Rand index </vt:lpstr>
      <vt:lpstr>Internal validation</vt:lpstr>
      <vt:lpstr>Coherence and separation</vt:lpstr>
      <vt:lpstr>Internal validation indices</vt:lpstr>
      <vt:lpstr>Clustering by fast search and find of density peaks</vt:lpstr>
      <vt:lpstr>Clustering by fast search and find of density peaks</vt:lpstr>
      <vt:lpstr>Clustering by fast search and find of density peaks</vt:lpstr>
      <vt:lpstr>Task of classification</vt:lpstr>
      <vt:lpstr>Classification algorithms</vt:lpstr>
      <vt:lpstr>Decision trees</vt:lpstr>
      <vt:lpstr>Decision trees – uniqueness problem</vt:lpstr>
      <vt:lpstr>Methods of decision trees induction</vt:lpstr>
      <vt:lpstr>Hunt algorithm</vt:lpstr>
      <vt:lpstr>Hunt algorithm</vt:lpstr>
      <vt:lpstr>Dividing set of records</vt:lpstr>
      <vt:lpstr>Division criteria</vt:lpstr>
      <vt:lpstr>Division – general scheme</vt:lpstr>
      <vt:lpstr>Naïve Bayes classifier</vt:lpstr>
      <vt:lpstr>Naïve Bayes classifier – how it works?</vt:lpstr>
      <vt:lpstr>Naïve Bayes classifier – how it works?</vt:lpstr>
      <vt:lpstr>Naïve Bayes classifier – how it works?</vt:lpstr>
      <vt:lpstr>Calculating probabilities</vt:lpstr>
      <vt:lpstr>Probabilities – continuous variables</vt:lpstr>
      <vt:lpstr>Example</vt:lpstr>
      <vt:lpstr>Hunting</vt:lpstr>
      <vt:lpstr>Spam classification with Naïve Bayes</vt:lpstr>
      <vt:lpstr>Many words</vt:lpstr>
      <vt:lpstr>K-nearest neighbor</vt:lpstr>
      <vt:lpstr>K-nearest neighbor methods</vt:lpstr>
      <vt:lpstr>Classification accuracy – confusion matrix</vt:lpstr>
      <vt:lpstr>Recall</vt:lpstr>
      <vt:lpstr>Precision</vt:lpstr>
      <vt:lpstr>ROC curve</vt:lpstr>
      <vt:lpstr>Area Under Curve (AUC)</vt:lpstr>
      <vt:lpstr>Training process – cross-validation</vt:lpstr>
      <vt:lpstr>K-fold cross-validation </vt:lpstr>
      <vt:lpstr>Thank you for your attention!</vt:lpstr>
    </vt:vector>
  </TitlesOfParts>
  <Company>Politechnika Krakowska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 analysis, classification, recommender systems</dc:title>
  <dc:creator>Szymon Łukasik</dc:creator>
  <cp:lastModifiedBy>Szymon Lukasik</cp:lastModifiedBy>
  <cp:revision>271</cp:revision>
  <dcterms:created xsi:type="dcterms:W3CDTF">2010-06-04T11:08:14Z</dcterms:created>
  <dcterms:modified xsi:type="dcterms:W3CDTF">2022-03-24T08:01:22Z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0x0101007759001F82A48549B2C87D4B85E10F74</vt:lpwstr>
  </property>
</Properties>
</file>